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9" r:id="rId10"/>
    <p:sldId id="268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70" r:id="rId20"/>
    <p:sldId id="271" r:id="rId21"/>
    <p:sldId id="275" r:id="rId22"/>
    <p:sldId id="276" r:id="rId23"/>
    <p:sldId id="281" r:id="rId24"/>
  </p:sldIdLst>
  <p:sldSz cx="9144000" cy="5143500" type="screen16x9"/>
  <p:notesSz cx="7104063" cy="10234613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EDF1"/>
    <a:srgbClr val="259F39"/>
    <a:srgbClr val="04283E"/>
    <a:srgbClr val="031F2B"/>
    <a:srgbClr val="040408"/>
    <a:srgbClr val="005794"/>
    <a:srgbClr val="041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121" y="1279287"/>
            <a:ext cx="6139502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3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578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68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547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50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26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213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36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8863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73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9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9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5230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73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151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96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78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855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28"/>
            <a:ext cx="3276600" cy="2313078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81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588"/>
            <a:ext cx="3383973" cy="323892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513"/>
            <a:ext cx="3383973" cy="17136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3614001"/>
            <a:ext cx="3366029" cy="11528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74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59">
        <p:blinds dir="vert"/>
      </p:transition>
    </mc:Choice>
    <mc:Fallback xmlns="">
      <p:transition advClick="0" advTm="20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51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3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51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84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71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414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3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031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.mp3"/><Relationship Id="rId7" Type="http://schemas.openxmlformats.org/officeDocument/2006/relationships/image" Target="../media/image6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  <p:sp>
        <p:nvSpPr>
          <p:cNvPr id="5" name="PA_文本框 1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00191" y="2932161"/>
            <a:ext cx="4143618" cy="67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charset="-122"/>
              </a:defRPr>
            </a:lvl9pPr>
          </a:lstStyle>
          <a:p>
            <a:pPr algn="ctr">
              <a:spcAft>
                <a:spcPts val="800"/>
              </a:spcAft>
            </a:pPr>
            <a:r>
              <a:rPr lang="zh-CN" altLang="en-US" sz="825" dirty="0">
                <a:solidFill>
                  <a:srgbClr val="19EDF1"/>
                </a:solidFill>
                <a:latin typeface="微软雅黑" panose="020B0503020204020204" charset="-122"/>
              </a:rPr>
              <a:t>作者：黄东明    </a:t>
            </a:r>
            <a:endParaRPr lang="en-US" altLang="zh-CN" sz="825" dirty="0">
              <a:solidFill>
                <a:srgbClr val="19EDF1"/>
              </a:solidFill>
              <a:latin typeface="微软雅黑" panose="020B0503020204020204" charset="-122"/>
            </a:endParaRPr>
          </a:p>
          <a:p>
            <a:pPr algn="ctr">
              <a:spcAft>
                <a:spcPts val="800"/>
              </a:spcAft>
            </a:pPr>
            <a:r>
              <a:rPr lang="zh-CN" altLang="en-US" sz="825" dirty="0">
                <a:solidFill>
                  <a:srgbClr val="19EDF1"/>
                </a:solidFill>
                <a:latin typeface="微软雅黑" panose="020B0503020204020204" charset="-122"/>
              </a:rPr>
              <a:t>班级：</a:t>
            </a:r>
            <a:r>
              <a:rPr lang="en-US" altLang="zh-CN" sz="825" dirty="0">
                <a:solidFill>
                  <a:srgbClr val="19EDF1"/>
                </a:solidFill>
                <a:latin typeface="微软雅黑" panose="020B0503020204020204" charset="-122"/>
              </a:rPr>
              <a:t>2021030491</a:t>
            </a:r>
          </a:p>
          <a:p>
            <a:pPr algn="ctr">
              <a:spcAft>
                <a:spcPts val="800"/>
              </a:spcAft>
            </a:pPr>
            <a:r>
              <a:rPr lang="zh-CN" altLang="en-US" sz="825" dirty="0">
                <a:solidFill>
                  <a:srgbClr val="19EDF1"/>
                </a:solidFill>
                <a:latin typeface="微软雅黑" panose="020B0503020204020204" charset="-122"/>
              </a:rPr>
              <a:t>学号：</a:t>
            </a:r>
            <a:r>
              <a:rPr lang="en-US" altLang="zh-CN" sz="825" dirty="0">
                <a:solidFill>
                  <a:srgbClr val="19EDF1"/>
                </a:solidFill>
                <a:latin typeface="微软雅黑" panose="020B0503020204020204" charset="-122"/>
              </a:rPr>
              <a:t>202103049148</a:t>
            </a:r>
          </a:p>
        </p:txBody>
      </p:sp>
      <p:sp>
        <p:nvSpPr>
          <p:cNvPr id="7" name="PA_文本框 1"/>
          <p:cNvSpPr txBox="1"/>
          <p:nvPr>
            <p:custDataLst>
              <p:tags r:id="rId2"/>
            </p:custDataLst>
          </p:nvPr>
        </p:nvSpPr>
        <p:spPr>
          <a:xfrm>
            <a:off x="1346663" y="1488851"/>
            <a:ext cx="6546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rPr>
              <a:t>通讯录管理系统</a:t>
            </a:r>
          </a:p>
        </p:txBody>
      </p:sp>
      <p:pic>
        <p:nvPicPr>
          <p:cNvPr id="3" name="Audio Machine - Breath and Lif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04800" y="-81651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7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F008804-EF8E-4E70-934C-0DD7EE44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73" y="1440042"/>
            <a:ext cx="7125317" cy="3177815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08A4D4DE-3802-4E3A-ACC5-38BC4B2A45A4}"/>
              </a:ext>
            </a:extLst>
          </p:cNvPr>
          <p:cNvSpPr/>
          <p:nvPr/>
        </p:nvSpPr>
        <p:spPr>
          <a:xfrm>
            <a:off x="683677" y="597792"/>
            <a:ext cx="37826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000" b="1" dirty="0">
                <a:ln/>
                <a:solidFill>
                  <a:schemeClr val="accent3"/>
                </a:solidFill>
              </a:rPr>
              <a:t>管理员登录界面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E339CD-73A8-4A08-A7EC-6EC26299FEE5}"/>
              </a:ext>
            </a:extLst>
          </p:cNvPr>
          <p:cNvSpPr/>
          <p:nvPr/>
        </p:nvSpPr>
        <p:spPr>
          <a:xfrm>
            <a:off x="683677" y="644415"/>
            <a:ext cx="32720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0" dirty="0">
                <a:ln/>
                <a:solidFill>
                  <a:schemeClr val="accent3"/>
                </a:solidFill>
                <a:effectLst/>
              </a:rPr>
              <a:t>主要功能介绍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AB3B1E-4B2F-4F23-90EC-A37E703F049E}"/>
              </a:ext>
            </a:extLst>
          </p:cNvPr>
          <p:cNvSpPr txBox="1"/>
          <p:nvPr/>
        </p:nvSpPr>
        <p:spPr>
          <a:xfrm>
            <a:off x="793377" y="1448077"/>
            <a:ext cx="442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查看联系人信息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D1958F-BB05-467A-8644-76F20002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09" y="1903717"/>
            <a:ext cx="6896698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E339CD-73A8-4A08-A7EC-6EC26299FEE5}"/>
              </a:ext>
            </a:extLst>
          </p:cNvPr>
          <p:cNvSpPr/>
          <p:nvPr/>
        </p:nvSpPr>
        <p:spPr>
          <a:xfrm>
            <a:off x="683677" y="644415"/>
            <a:ext cx="32720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0" dirty="0">
                <a:ln/>
                <a:solidFill>
                  <a:schemeClr val="accent3"/>
                </a:solidFill>
                <a:effectLst/>
              </a:rPr>
              <a:t>主要功能介绍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13A7A9-6FA6-466C-8981-2CEF4199F9B8}"/>
              </a:ext>
            </a:extLst>
          </p:cNvPr>
          <p:cNvSpPr txBox="1"/>
          <p:nvPr/>
        </p:nvSpPr>
        <p:spPr>
          <a:xfrm>
            <a:off x="840441" y="1487609"/>
            <a:ext cx="439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增加联系人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D79121-0601-4C65-9943-6AF8466E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04" y="1992249"/>
            <a:ext cx="6226080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E339CD-73A8-4A08-A7EC-6EC26299FEE5}"/>
              </a:ext>
            </a:extLst>
          </p:cNvPr>
          <p:cNvSpPr/>
          <p:nvPr/>
        </p:nvSpPr>
        <p:spPr>
          <a:xfrm>
            <a:off x="683677" y="644415"/>
            <a:ext cx="32720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0" dirty="0">
                <a:ln/>
                <a:solidFill>
                  <a:schemeClr val="accent3"/>
                </a:solidFill>
                <a:effectLst/>
              </a:rPr>
              <a:t>主要功能介绍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E9FBB9-1133-4D37-ADC5-F7E014ABB96C}"/>
              </a:ext>
            </a:extLst>
          </p:cNvPr>
          <p:cNvSpPr txBox="1"/>
          <p:nvPr/>
        </p:nvSpPr>
        <p:spPr>
          <a:xfrm>
            <a:off x="395536" y="1588466"/>
            <a:ext cx="4807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删除联系人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C000"/>
                </a:solidFill>
              </a:rPr>
              <a:t>用户通过输入联系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人的名字进行删除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00CC86-C90D-48BB-AB2A-7F2108402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13" y="1957062"/>
            <a:ext cx="6096528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6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E339CD-73A8-4A08-A7EC-6EC26299FEE5}"/>
              </a:ext>
            </a:extLst>
          </p:cNvPr>
          <p:cNvSpPr/>
          <p:nvPr/>
        </p:nvSpPr>
        <p:spPr>
          <a:xfrm>
            <a:off x="683677" y="644415"/>
            <a:ext cx="32720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0" dirty="0">
                <a:ln/>
                <a:solidFill>
                  <a:schemeClr val="accent3"/>
                </a:solidFill>
                <a:effectLst/>
              </a:rPr>
              <a:t>主要功能介绍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A014E3-9636-4581-A719-F97EFEFC1336}"/>
              </a:ext>
            </a:extLst>
          </p:cNvPr>
          <p:cNvSpPr txBox="1"/>
          <p:nvPr/>
        </p:nvSpPr>
        <p:spPr>
          <a:xfrm>
            <a:off x="206391" y="1482876"/>
            <a:ext cx="2113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查找联系人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C000"/>
                </a:solidFill>
              </a:rPr>
              <a:t>进行相关查找时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用户可以通过输入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u="sng" dirty="0">
                <a:solidFill>
                  <a:srgbClr val="FFC000"/>
                </a:solidFill>
              </a:rPr>
              <a:t>名字</a:t>
            </a:r>
            <a:r>
              <a:rPr lang="zh-CN" altLang="en-US" dirty="0">
                <a:solidFill>
                  <a:srgbClr val="FFC000"/>
                </a:solidFill>
              </a:rPr>
              <a:t>，</a:t>
            </a:r>
            <a:r>
              <a:rPr lang="zh-CN" altLang="en-US" u="sng" dirty="0">
                <a:solidFill>
                  <a:srgbClr val="FFC000"/>
                </a:solidFill>
              </a:rPr>
              <a:t>性别</a:t>
            </a:r>
            <a:r>
              <a:rPr lang="zh-CN" altLang="en-US" dirty="0">
                <a:solidFill>
                  <a:srgbClr val="FFC000"/>
                </a:solidFill>
              </a:rPr>
              <a:t>，</a:t>
            </a:r>
            <a:r>
              <a:rPr lang="zh-CN" altLang="en-US" u="sng" dirty="0">
                <a:solidFill>
                  <a:srgbClr val="FFC000"/>
                </a:solidFill>
              </a:rPr>
              <a:t>年龄</a:t>
            </a:r>
            <a:endParaRPr lang="en-US" altLang="zh-CN" u="sng" dirty="0">
              <a:solidFill>
                <a:srgbClr val="FFC000"/>
              </a:solidFill>
            </a:endParaRPr>
          </a:p>
          <a:p>
            <a:r>
              <a:rPr lang="zh-CN" altLang="en-US" u="sng" dirty="0">
                <a:solidFill>
                  <a:srgbClr val="FFC000"/>
                </a:solidFill>
              </a:rPr>
              <a:t>地址</a:t>
            </a:r>
            <a:r>
              <a:rPr lang="zh-CN" altLang="en-US" dirty="0">
                <a:solidFill>
                  <a:srgbClr val="FFC000"/>
                </a:solidFill>
              </a:rPr>
              <a:t>，</a:t>
            </a:r>
            <a:r>
              <a:rPr lang="zh-CN" altLang="en-US" u="sng" dirty="0">
                <a:solidFill>
                  <a:srgbClr val="FFC000"/>
                </a:solidFill>
              </a:rPr>
              <a:t>电话号码</a:t>
            </a:r>
            <a:endParaRPr lang="en-US" altLang="zh-CN" u="sng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任意一个方式即可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查找到相对应的信息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5B0CF1-C09B-4A0C-B6A4-EFE6CDE46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488" y="1593476"/>
            <a:ext cx="6881940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E339CD-73A8-4A08-A7EC-6EC26299FEE5}"/>
              </a:ext>
            </a:extLst>
          </p:cNvPr>
          <p:cNvSpPr/>
          <p:nvPr/>
        </p:nvSpPr>
        <p:spPr>
          <a:xfrm>
            <a:off x="683677" y="644415"/>
            <a:ext cx="32720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0" dirty="0">
                <a:ln/>
                <a:solidFill>
                  <a:schemeClr val="accent3"/>
                </a:solidFill>
                <a:effectLst/>
              </a:rPr>
              <a:t>主要功能介绍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DFCF87-DAE0-4C33-B234-FDD58CA490B5}"/>
              </a:ext>
            </a:extLst>
          </p:cNvPr>
          <p:cNvSpPr txBox="1"/>
          <p:nvPr/>
        </p:nvSpPr>
        <p:spPr>
          <a:xfrm>
            <a:off x="215153" y="1536830"/>
            <a:ext cx="219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修改联系人信息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821DF5-F426-4FEB-AEEA-6FB64976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74" y="2090692"/>
            <a:ext cx="6187976" cy="23471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64484A-C865-4BC1-904E-2CD65A873028}"/>
              </a:ext>
            </a:extLst>
          </p:cNvPr>
          <p:cNvSpPr txBox="1"/>
          <p:nvPr/>
        </p:nvSpPr>
        <p:spPr>
          <a:xfrm>
            <a:off x="147918" y="2158253"/>
            <a:ext cx="2689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用户根据上面联系人的信息，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选择要修改对应的名字，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然后就可以进行修改联系人信息</a:t>
            </a:r>
          </a:p>
        </p:txBody>
      </p:sp>
    </p:spTree>
    <p:extLst>
      <p:ext uri="{BB962C8B-B14F-4D97-AF65-F5344CB8AC3E}">
        <p14:creationId xmlns:p14="http://schemas.microsoft.com/office/powerpoint/2010/main" val="9172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E339CD-73A8-4A08-A7EC-6EC26299FEE5}"/>
              </a:ext>
            </a:extLst>
          </p:cNvPr>
          <p:cNvSpPr/>
          <p:nvPr/>
        </p:nvSpPr>
        <p:spPr>
          <a:xfrm>
            <a:off x="683677" y="644415"/>
            <a:ext cx="32720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0" dirty="0">
                <a:ln/>
                <a:solidFill>
                  <a:schemeClr val="accent3"/>
                </a:solidFill>
                <a:effectLst/>
              </a:rPr>
              <a:t>主要功能介绍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C280A3-6719-4CD1-99A8-1B23F4DF9D59}"/>
              </a:ext>
            </a:extLst>
          </p:cNvPr>
          <p:cNvSpPr txBox="1"/>
          <p:nvPr/>
        </p:nvSpPr>
        <p:spPr>
          <a:xfrm>
            <a:off x="395536" y="1352301"/>
            <a:ext cx="290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保存数据到文件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C39709-7F59-42C6-8F1F-372A85A64568}"/>
              </a:ext>
            </a:extLst>
          </p:cNvPr>
          <p:cNvSpPr txBox="1"/>
          <p:nvPr/>
        </p:nvSpPr>
        <p:spPr>
          <a:xfrm>
            <a:off x="478638" y="1786631"/>
            <a:ext cx="156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r>
              <a:rPr lang="zh-CN" altLang="en-US" dirty="0"/>
              <a:t>账号中心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5A981D-9B01-4BBB-8533-F739A2509760}"/>
              </a:ext>
            </a:extLst>
          </p:cNvPr>
          <p:cNvSpPr txBox="1"/>
          <p:nvPr/>
        </p:nvSpPr>
        <p:spPr>
          <a:xfrm>
            <a:off x="208428" y="2220961"/>
            <a:ext cx="246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用户在此功能可以修改自己的账号信息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例如：密码，账号等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FE1EC1-90C6-40B5-80D9-46AF68FD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664" y="1786631"/>
            <a:ext cx="6431837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8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707B43-28D0-46B2-80E4-946F8544D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5" y="2938537"/>
            <a:ext cx="3596952" cy="20804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5537CF-D6BE-4907-9F17-BE72D56E3137}"/>
              </a:ext>
            </a:extLst>
          </p:cNvPr>
          <p:cNvSpPr/>
          <p:nvPr/>
        </p:nvSpPr>
        <p:spPr>
          <a:xfrm>
            <a:off x="478638" y="597792"/>
            <a:ext cx="37866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000" b="1" cap="none" spc="0" dirty="0">
                <a:ln/>
                <a:solidFill>
                  <a:schemeClr val="accent3"/>
                </a:solidFill>
                <a:effectLst/>
              </a:rPr>
              <a:t>结构体数据介绍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BA4FE4-350D-41B5-8E1E-AB9C8F44D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32" y="1870649"/>
            <a:ext cx="4458086" cy="140220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58FE58D-445E-473B-B6C6-E9469E8E9816}"/>
              </a:ext>
            </a:extLst>
          </p:cNvPr>
          <p:cNvSpPr/>
          <p:nvPr/>
        </p:nvSpPr>
        <p:spPr>
          <a:xfrm>
            <a:off x="215942" y="2279362"/>
            <a:ext cx="34804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联系人信息结构体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3C7612-4234-4454-94FE-C303B53D6E12}"/>
              </a:ext>
            </a:extLst>
          </p:cNvPr>
          <p:cNvSpPr/>
          <p:nvPr/>
        </p:nvSpPr>
        <p:spPr>
          <a:xfrm>
            <a:off x="4447871" y="1209132"/>
            <a:ext cx="38924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用户个人账号结构体</a:t>
            </a:r>
          </a:p>
        </p:txBody>
      </p:sp>
    </p:spTree>
    <p:extLst>
      <p:ext uri="{BB962C8B-B14F-4D97-AF65-F5344CB8AC3E}">
        <p14:creationId xmlns:p14="http://schemas.microsoft.com/office/powerpoint/2010/main" val="7960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FB896D0-A140-4417-A8C2-2BE1CD1BEE8E}"/>
              </a:ext>
            </a:extLst>
          </p:cNvPr>
          <p:cNvSpPr/>
          <p:nvPr/>
        </p:nvSpPr>
        <p:spPr>
          <a:xfrm>
            <a:off x="107395" y="1210235"/>
            <a:ext cx="8352928" cy="393326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8B171E-F468-4BFD-BA84-CEBFE97D500C}"/>
              </a:ext>
            </a:extLst>
          </p:cNvPr>
          <p:cNvSpPr/>
          <p:nvPr/>
        </p:nvSpPr>
        <p:spPr>
          <a:xfrm>
            <a:off x="395536" y="586765"/>
            <a:ext cx="38908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0" dirty="0">
                <a:ln/>
                <a:solidFill>
                  <a:schemeClr val="accent3"/>
                </a:solidFill>
                <a:effectLst/>
              </a:rPr>
              <a:t>一些重要函数介绍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3DDA15-078F-4F51-9B2D-9B4F54084DAA}"/>
              </a:ext>
            </a:extLst>
          </p:cNvPr>
          <p:cNvSpPr txBox="1"/>
          <p:nvPr/>
        </p:nvSpPr>
        <p:spPr>
          <a:xfrm>
            <a:off x="683677" y="1233096"/>
            <a:ext cx="56767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void </a:t>
            </a:r>
            <a:r>
              <a:rPr lang="en-US" altLang="zh-CN" sz="1600" dirty="0" err="1"/>
              <a:t>ContactAdd</a:t>
            </a:r>
            <a:r>
              <a:rPr lang="en-US" altLang="zh-CN" sz="1600" dirty="0"/>
              <a:t>();                 //</a:t>
            </a:r>
            <a:r>
              <a:rPr lang="zh-CN" altLang="en-US" sz="1600" dirty="0"/>
              <a:t>增加联系人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void </a:t>
            </a:r>
            <a:r>
              <a:rPr lang="en-US" altLang="zh-CN" sz="1600" dirty="0" err="1"/>
              <a:t>ContactPrint</a:t>
            </a:r>
            <a:r>
              <a:rPr lang="en-US" altLang="zh-CN" sz="1600" dirty="0"/>
              <a:t>();                 //</a:t>
            </a:r>
            <a:r>
              <a:rPr lang="zh-CN" altLang="en-US" sz="1600" dirty="0"/>
              <a:t>打印联系人信息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void </a:t>
            </a:r>
            <a:r>
              <a:rPr lang="en-US" altLang="zh-CN" sz="1600" dirty="0" err="1"/>
              <a:t>ContactDel</a:t>
            </a:r>
            <a:r>
              <a:rPr lang="en-US" altLang="zh-CN" sz="1600" dirty="0"/>
              <a:t>();                  //</a:t>
            </a:r>
            <a:r>
              <a:rPr lang="zh-CN" altLang="en-US" sz="1600" dirty="0"/>
              <a:t>删除联系人的信息</a:t>
            </a:r>
          </a:p>
          <a:p>
            <a:endParaRPr lang="zh-CN" altLang="en-US" sz="1600" dirty="0"/>
          </a:p>
          <a:p>
            <a:r>
              <a:rPr lang="en-US" altLang="zh-CN" sz="1600" dirty="0"/>
              <a:t>int  </a:t>
            </a:r>
            <a:r>
              <a:rPr lang="en-US" altLang="zh-CN" sz="1600" dirty="0" err="1"/>
              <a:t>ContactFind</a:t>
            </a:r>
            <a:r>
              <a:rPr lang="en-US" altLang="zh-CN" sz="1600" dirty="0"/>
              <a:t>();                   //</a:t>
            </a:r>
            <a:r>
              <a:rPr lang="zh-CN" altLang="en-US" sz="1600" dirty="0"/>
              <a:t>查找指定联系人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en-US" altLang="zh-CN" sz="1600" dirty="0"/>
              <a:t>void </a:t>
            </a:r>
            <a:r>
              <a:rPr lang="en-US" altLang="zh-CN" sz="1600" dirty="0" err="1"/>
              <a:t>ContactRevise</a:t>
            </a:r>
            <a:r>
              <a:rPr lang="en-US" altLang="zh-CN" sz="1600" dirty="0"/>
              <a:t>();             //</a:t>
            </a:r>
            <a:r>
              <a:rPr lang="zh-CN" altLang="en-US" sz="1600" dirty="0"/>
              <a:t>修改指定联系人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dirty="0" err="1"/>
              <a:t>UserLongsonSystem</a:t>
            </a:r>
            <a:r>
              <a:rPr lang="en-US" altLang="zh-CN" dirty="0"/>
              <a:t>();       //</a:t>
            </a:r>
            <a:r>
              <a:rPr lang="zh-CN" altLang="en-US" dirty="0"/>
              <a:t>登录系统</a:t>
            </a:r>
            <a:endParaRPr lang="en-US" altLang="zh-CN" dirty="0"/>
          </a:p>
          <a:p>
            <a:endParaRPr lang="zh-CN" altLang="en-US" sz="1600" dirty="0"/>
          </a:p>
          <a:p>
            <a:r>
              <a:rPr lang="en-US" altLang="zh-CN" sz="1600" dirty="0"/>
              <a:t>void </a:t>
            </a:r>
            <a:r>
              <a:rPr lang="en-US" altLang="zh-CN" sz="1600" dirty="0" err="1"/>
              <a:t>Userreg</a:t>
            </a:r>
            <a:r>
              <a:rPr lang="en-US" altLang="zh-CN" sz="1600" dirty="0"/>
              <a:t>();                         //</a:t>
            </a:r>
            <a:r>
              <a:rPr lang="zh-CN" altLang="en-US" sz="1600" dirty="0"/>
              <a:t>注册</a:t>
            </a:r>
          </a:p>
          <a:p>
            <a:endParaRPr lang="zh-CN" altLang="en-US" sz="1600" dirty="0"/>
          </a:p>
          <a:p>
            <a:r>
              <a:rPr lang="en-US" altLang="zh-CN" sz="1600" dirty="0"/>
              <a:t>void </a:t>
            </a:r>
            <a:r>
              <a:rPr lang="en-US" altLang="zh-CN" sz="1600" dirty="0" err="1"/>
              <a:t>GetbackPassword</a:t>
            </a:r>
            <a:r>
              <a:rPr lang="en-US" altLang="zh-CN" sz="1600" dirty="0"/>
              <a:t>();</a:t>
            </a:r>
            <a:r>
              <a:rPr lang="en-US" altLang="zh-CN" sz="1400" dirty="0"/>
              <a:t>       //</a:t>
            </a:r>
            <a:r>
              <a:rPr lang="zh-CN" altLang="en-US" sz="1400" dirty="0"/>
              <a:t>找回密码</a:t>
            </a:r>
          </a:p>
          <a:p>
            <a:endParaRPr lang="zh-CN" altLang="en-US" sz="1400" dirty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3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  <p:sp>
        <p:nvSpPr>
          <p:cNvPr id="6147" name="文本框 6"/>
          <p:cNvSpPr txBox="1"/>
          <p:nvPr/>
        </p:nvSpPr>
        <p:spPr>
          <a:xfrm>
            <a:off x="2466380" y="2703725"/>
            <a:ext cx="4211241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44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总结与不足</a:t>
            </a:r>
          </a:p>
        </p:txBody>
      </p:sp>
      <p:grpSp>
        <p:nvGrpSpPr>
          <p:cNvPr id="6148" name="组合 7"/>
          <p:cNvGrpSpPr/>
          <p:nvPr/>
        </p:nvGrpSpPr>
        <p:grpSpPr>
          <a:xfrm>
            <a:off x="3655695" y="1012825"/>
            <a:ext cx="1832610" cy="1588135"/>
            <a:chOff x="2100089" y="1942914"/>
            <a:chExt cx="3730884" cy="3231654"/>
          </a:xfrm>
        </p:grpSpPr>
        <p:sp>
          <p:nvSpPr>
            <p:cNvPr id="6150" name="文本框 8"/>
            <p:cNvSpPr txBox="1"/>
            <p:nvPr/>
          </p:nvSpPr>
          <p:spPr>
            <a:xfrm>
              <a:off x="2791226" y="2227516"/>
              <a:ext cx="2344063" cy="17508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5000" b="1" dirty="0">
                  <a:solidFill>
                    <a:srgbClr val="19EDF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03</a:t>
              </a:r>
            </a:p>
          </p:txBody>
        </p:sp>
        <p:sp>
          <p:nvSpPr>
            <p:cNvPr id="6151" name="Freeform 39"/>
            <p:cNvSpPr/>
            <p:nvPr/>
          </p:nvSpPr>
          <p:spPr>
            <a:xfrm>
              <a:off x="2100089" y="1942914"/>
              <a:ext cx="1733766" cy="1266534"/>
            </a:xfrm>
            <a:custGeom>
              <a:avLst/>
              <a:gdLst/>
              <a:ahLst/>
              <a:cxnLst>
                <a:cxn ang="0">
                  <a:pos x="826000" y="1266534"/>
                </a:cxn>
                <a:cxn ang="0">
                  <a:pos x="146844" y="81766"/>
                </a:cxn>
                <a:cxn ang="0">
                  <a:pos x="1733766" y="81766"/>
                </a:cxn>
                <a:cxn ang="0">
                  <a:pos x="1733766" y="0"/>
                </a:cxn>
                <a:cxn ang="0">
                  <a:pos x="0" y="0"/>
                </a:cxn>
                <a:cxn ang="0">
                  <a:pos x="734222" y="1266534"/>
                </a:cxn>
                <a:cxn ang="0">
                  <a:pos x="826000" y="1266534"/>
                </a:cxn>
              </a:cxnLst>
              <a:rect l="0" t="0" r="0" b="0"/>
              <a:pathLst>
                <a:path w="1039" h="759">
                  <a:moveTo>
                    <a:pt x="495" y="759"/>
                  </a:moveTo>
                  <a:lnTo>
                    <a:pt x="88" y="49"/>
                  </a:lnTo>
                  <a:lnTo>
                    <a:pt x="1039" y="49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440" y="759"/>
                  </a:lnTo>
                  <a:lnTo>
                    <a:pt x="495" y="759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sz="100">
                <a:solidFill>
                  <a:srgbClr val="19EDF1"/>
                </a:solidFill>
              </a:endParaRPr>
            </a:p>
          </p:txBody>
        </p:sp>
        <p:sp>
          <p:nvSpPr>
            <p:cNvPr id="11" name="Freeform 40"/>
            <p:cNvSpPr/>
            <p:nvPr/>
          </p:nvSpPr>
          <p:spPr bwMode="auto">
            <a:xfrm>
              <a:off x="4097207" y="1942914"/>
              <a:ext cx="1733766" cy="1266534"/>
            </a:xfrm>
            <a:custGeom>
              <a:avLst/>
              <a:gdLst>
                <a:gd name="T0" fmla="*/ 544 w 1039"/>
                <a:gd name="T1" fmla="*/ 759 h 759"/>
                <a:gd name="T2" fmla="*/ 599 w 1039"/>
                <a:gd name="T3" fmla="*/ 759 h 759"/>
                <a:gd name="T4" fmla="*/ 1039 w 1039"/>
                <a:gd name="T5" fmla="*/ 0 h 759"/>
                <a:gd name="T6" fmla="*/ 0 w 1039"/>
                <a:gd name="T7" fmla="*/ 0 h 759"/>
                <a:gd name="T8" fmla="*/ 0 w 1039"/>
                <a:gd name="T9" fmla="*/ 49 h 759"/>
                <a:gd name="T10" fmla="*/ 951 w 1039"/>
                <a:gd name="T11" fmla="*/ 49 h 759"/>
                <a:gd name="T12" fmla="*/ 544 w 1039"/>
                <a:gd name="T13" fmla="*/ 75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9" h="759">
                  <a:moveTo>
                    <a:pt x="544" y="759"/>
                  </a:moveTo>
                  <a:lnTo>
                    <a:pt x="599" y="759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951" y="49"/>
                  </a:lnTo>
                  <a:lnTo>
                    <a:pt x="544" y="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9EDF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53" name="Freeform 41"/>
            <p:cNvSpPr/>
            <p:nvPr/>
          </p:nvSpPr>
          <p:spPr>
            <a:xfrm>
              <a:off x="3134755" y="3742834"/>
              <a:ext cx="1658675" cy="1431734"/>
            </a:xfrm>
            <a:custGeom>
              <a:avLst/>
              <a:gdLst/>
              <a:ahLst/>
              <a:cxnLst>
                <a:cxn ang="0">
                  <a:pos x="1558554" y="0"/>
                </a:cxn>
                <a:cxn ang="0">
                  <a:pos x="834344" y="1266534"/>
                </a:cxn>
                <a:cxn ang="0">
                  <a:pos x="100121" y="0"/>
                </a:cxn>
                <a:cxn ang="0">
                  <a:pos x="0" y="0"/>
                </a:cxn>
                <a:cxn ang="0">
                  <a:pos x="834344" y="1431734"/>
                </a:cxn>
                <a:cxn ang="0">
                  <a:pos x="1658675" y="0"/>
                </a:cxn>
                <a:cxn ang="0">
                  <a:pos x="1558554" y="0"/>
                </a:cxn>
              </a:cxnLst>
              <a:rect l="0" t="0" r="0" b="0"/>
              <a:pathLst>
                <a:path w="994" h="858">
                  <a:moveTo>
                    <a:pt x="934" y="0"/>
                  </a:moveTo>
                  <a:lnTo>
                    <a:pt x="500" y="759"/>
                  </a:lnTo>
                  <a:lnTo>
                    <a:pt x="60" y="0"/>
                  </a:lnTo>
                  <a:lnTo>
                    <a:pt x="0" y="0"/>
                  </a:lnTo>
                  <a:lnTo>
                    <a:pt x="500" y="858"/>
                  </a:lnTo>
                  <a:lnTo>
                    <a:pt x="994" y="0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sz="100">
                <a:solidFill>
                  <a:srgbClr val="19EDF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  <p:sp>
        <p:nvSpPr>
          <p:cNvPr id="2" name="文本框 20"/>
          <p:cNvSpPr>
            <a:spLocks noChangeArrowheads="1"/>
          </p:cNvSpPr>
          <p:nvPr/>
        </p:nvSpPr>
        <p:spPr bwMode="auto">
          <a:xfrm>
            <a:off x="2546492" y="841123"/>
            <a:ext cx="117030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rgbClr val="19EDF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目 </a:t>
            </a:r>
          </a:p>
          <a:p>
            <a:r>
              <a:rPr lang="zh-CN" altLang="en-US" sz="6000" dirty="0">
                <a:solidFill>
                  <a:srgbClr val="19EDF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95337" y="1833368"/>
            <a:ext cx="598170" cy="1304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700" dirty="0">
                <a:solidFill>
                  <a:srgbClr val="19EDF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CONCENTS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16839" y="1865453"/>
            <a:ext cx="463550" cy="46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EDF1"/>
                </a:solidFill>
                <a:latin typeface="Impact" panose="020B0806030902050204" pitchFamily="34" charset="0"/>
              </a:rPr>
              <a:t>  </a:t>
            </a:r>
            <a:r>
              <a:rPr lang="en-US" altLang="zh-CN" sz="2400" dirty="0">
                <a:solidFill>
                  <a:srgbClr val="19EDF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1.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88051" y="2526802"/>
            <a:ext cx="530860" cy="46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EDF1"/>
                </a:solidFill>
              </a:rPr>
              <a:t>  </a:t>
            </a:r>
            <a:r>
              <a:rPr lang="en-US" altLang="zh-CN" sz="2400" dirty="0">
                <a:solidFill>
                  <a:srgbClr val="19EDF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27660" y="3124845"/>
            <a:ext cx="509270" cy="46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EDF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  3.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16839" y="3754541"/>
            <a:ext cx="530225" cy="46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19EDF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altLang="zh-CN" sz="2400" dirty="0">
                <a:solidFill>
                  <a:srgbClr val="19EDF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4.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540348" y="1865453"/>
            <a:ext cx="0" cy="2292412"/>
          </a:xfrm>
          <a:prstGeom prst="line">
            <a:avLst/>
          </a:prstGeom>
          <a:ln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6"/>
          <p:cNvSpPr>
            <a:spLocks noChangeArrowheads="1"/>
          </p:cNvSpPr>
          <p:nvPr/>
        </p:nvSpPr>
        <p:spPr bwMode="auto">
          <a:xfrm>
            <a:off x="4774480" y="1900490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流程图</a:t>
            </a:r>
          </a:p>
        </p:txBody>
      </p:sp>
      <p:sp>
        <p:nvSpPr>
          <p:cNvPr id="41" name="文本框 16"/>
          <p:cNvSpPr>
            <a:spLocks noChangeArrowheads="1"/>
          </p:cNvSpPr>
          <p:nvPr/>
        </p:nvSpPr>
        <p:spPr bwMode="auto">
          <a:xfrm>
            <a:off x="4774480" y="2526801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r>
              <a:rPr lang="en-US" altLang="zh-CN" sz="24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	</a:t>
            </a:r>
            <a:endParaRPr lang="zh-CN" altLang="en-US" sz="2400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2" name="文本框 16"/>
          <p:cNvSpPr>
            <a:spLocks noChangeArrowheads="1"/>
          </p:cNvSpPr>
          <p:nvPr/>
        </p:nvSpPr>
        <p:spPr bwMode="auto">
          <a:xfrm>
            <a:off x="4774480" y="3092972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总结与不足</a:t>
            </a:r>
          </a:p>
        </p:txBody>
      </p:sp>
      <p:sp>
        <p:nvSpPr>
          <p:cNvPr id="43" name="文本框 16"/>
          <p:cNvSpPr>
            <a:spLocks noChangeArrowheads="1"/>
          </p:cNvSpPr>
          <p:nvPr/>
        </p:nvSpPr>
        <p:spPr bwMode="auto">
          <a:xfrm>
            <a:off x="4774480" y="371928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心得体会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5" grpId="0" bldLvl="0" animBg="1"/>
      <p:bldP spid="6" grpId="0" bldLvl="0" animBg="1"/>
      <p:bldP spid="8" grpId="0" bldLvl="0" animBg="1"/>
      <p:bldP spid="11" grpId="0"/>
      <p:bldP spid="41" grpId="0"/>
      <p:bldP spid="42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rPr>
              <a:t>总结与不足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614ABB-C790-4233-A1F7-DC6340D4FCD9}"/>
              </a:ext>
            </a:extLst>
          </p:cNvPr>
          <p:cNvSpPr txBox="1"/>
          <p:nvPr/>
        </p:nvSpPr>
        <p:spPr>
          <a:xfrm>
            <a:off x="308131" y="1425388"/>
            <a:ext cx="87423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</a:t>
            </a:r>
            <a:r>
              <a:rPr lang="zh-CN" altLang="en-US" sz="2000" dirty="0">
                <a:solidFill>
                  <a:srgbClr val="19EDF1"/>
                </a:solidFill>
              </a:rPr>
              <a:t>该系统能完成一些基础功能，大部分功能是没有问题的，但可能还存在一些潜在问题暂时没有显露出来。</a:t>
            </a:r>
            <a:endParaRPr lang="en-US" altLang="zh-CN" sz="2000" dirty="0">
              <a:solidFill>
                <a:srgbClr val="19EDF1"/>
              </a:solidFill>
            </a:endParaRPr>
          </a:p>
          <a:p>
            <a:r>
              <a:rPr lang="en-US" altLang="zh-CN" sz="2000" dirty="0">
                <a:solidFill>
                  <a:srgbClr val="19EDF1"/>
                </a:solidFill>
              </a:rPr>
              <a:t>    </a:t>
            </a:r>
            <a:r>
              <a:rPr lang="zh-CN" altLang="en-US" sz="2000" dirty="0">
                <a:solidFill>
                  <a:srgbClr val="19EDF1"/>
                </a:solidFill>
              </a:rPr>
              <a:t>虽然采用的数组是动态内存开辟空间，但在内存不够进行扩容时可能会出现部分空间浪费。然后虽然是具有登录功能，但却是多对一的方式进行管理，也就是通讯录的数据在各个账号是统一的，是多个账号进行管理一个通讯录系统，往后写类似的操作时尽量做到一对一管理，让每个账号都能有一个自己管理独自数据的系统。</a:t>
            </a:r>
            <a:endParaRPr lang="en-US" altLang="zh-CN" sz="2000" dirty="0">
              <a:solidFill>
                <a:srgbClr val="19EDF1"/>
              </a:solidFill>
            </a:endParaRPr>
          </a:p>
          <a:p>
            <a:r>
              <a:rPr lang="en-US" altLang="zh-CN" sz="2000" dirty="0">
                <a:solidFill>
                  <a:srgbClr val="19EDF1"/>
                </a:solidFill>
              </a:rPr>
              <a:t>    </a:t>
            </a:r>
            <a:r>
              <a:rPr lang="zh-CN" altLang="en-US" sz="2000" dirty="0">
                <a:solidFill>
                  <a:srgbClr val="19EDF1"/>
                </a:solidFill>
              </a:rPr>
              <a:t>最后一个就是最能通过键盘输入的方式进行操作，对用户来说并不友好。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  <p:sp>
        <p:nvSpPr>
          <p:cNvPr id="6147" name="文本框 6"/>
          <p:cNvSpPr txBox="1"/>
          <p:nvPr/>
        </p:nvSpPr>
        <p:spPr>
          <a:xfrm>
            <a:off x="2523530" y="2710710"/>
            <a:ext cx="4211241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44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心得体会</a:t>
            </a:r>
          </a:p>
        </p:txBody>
      </p:sp>
      <p:grpSp>
        <p:nvGrpSpPr>
          <p:cNvPr id="6148" name="组合 7"/>
          <p:cNvGrpSpPr/>
          <p:nvPr/>
        </p:nvGrpSpPr>
        <p:grpSpPr>
          <a:xfrm>
            <a:off x="3712845" y="1019810"/>
            <a:ext cx="1832610" cy="1588135"/>
            <a:chOff x="2100089" y="1942914"/>
            <a:chExt cx="3730884" cy="3231654"/>
          </a:xfrm>
        </p:grpSpPr>
        <p:sp>
          <p:nvSpPr>
            <p:cNvPr id="6150" name="文本框 8"/>
            <p:cNvSpPr txBox="1"/>
            <p:nvPr/>
          </p:nvSpPr>
          <p:spPr>
            <a:xfrm>
              <a:off x="2791226" y="2227516"/>
              <a:ext cx="2344063" cy="17508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5000" b="1" dirty="0">
                  <a:solidFill>
                    <a:srgbClr val="19EDF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04</a:t>
              </a:r>
            </a:p>
          </p:txBody>
        </p:sp>
        <p:sp>
          <p:nvSpPr>
            <p:cNvPr id="6151" name="Freeform 39"/>
            <p:cNvSpPr/>
            <p:nvPr/>
          </p:nvSpPr>
          <p:spPr>
            <a:xfrm>
              <a:off x="2100089" y="1942914"/>
              <a:ext cx="1733766" cy="1266534"/>
            </a:xfrm>
            <a:custGeom>
              <a:avLst/>
              <a:gdLst/>
              <a:ahLst/>
              <a:cxnLst>
                <a:cxn ang="0">
                  <a:pos x="826000" y="1266534"/>
                </a:cxn>
                <a:cxn ang="0">
                  <a:pos x="146844" y="81766"/>
                </a:cxn>
                <a:cxn ang="0">
                  <a:pos x="1733766" y="81766"/>
                </a:cxn>
                <a:cxn ang="0">
                  <a:pos x="1733766" y="0"/>
                </a:cxn>
                <a:cxn ang="0">
                  <a:pos x="0" y="0"/>
                </a:cxn>
                <a:cxn ang="0">
                  <a:pos x="734222" y="1266534"/>
                </a:cxn>
                <a:cxn ang="0">
                  <a:pos x="826000" y="1266534"/>
                </a:cxn>
              </a:cxnLst>
              <a:rect l="0" t="0" r="0" b="0"/>
              <a:pathLst>
                <a:path w="1039" h="759">
                  <a:moveTo>
                    <a:pt x="495" y="759"/>
                  </a:moveTo>
                  <a:lnTo>
                    <a:pt x="88" y="49"/>
                  </a:lnTo>
                  <a:lnTo>
                    <a:pt x="1039" y="49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440" y="759"/>
                  </a:lnTo>
                  <a:lnTo>
                    <a:pt x="495" y="759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sz="100">
                <a:solidFill>
                  <a:srgbClr val="19EDF1"/>
                </a:solidFill>
              </a:endParaRPr>
            </a:p>
          </p:txBody>
        </p:sp>
        <p:sp>
          <p:nvSpPr>
            <p:cNvPr id="11" name="Freeform 40"/>
            <p:cNvSpPr/>
            <p:nvPr/>
          </p:nvSpPr>
          <p:spPr bwMode="auto">
            <a:xfrm>
              <a:off x="4097207" y="1942914"/>
              <a:ext cx="1733766" cy="1266534"/>
            </a:xfrm>
            <a:custGeom>
              <a:avLst/>
              <a:gdLst>
                <a:gd name="T0" fmla="*/ 544 w 1039"/>
                <a:gd name="T1" fmla="*/ 759 h 759"/>
                <a:gd name="T2" fmla="*/ 599 w 1039"/>
                <a:gd name="T3" fmla="*/ 759 h 759"/>
                <a:gd name="T4" fmla="*/ 1039 w 1039"/>
                <a:gd name="T5" fmla="*/ 0 h 759"/>
                <a:gd name="T6" fmla="*/ 0 w 1039"/>
                <a:gd name="T7" fmla="*/ 0 h 759"/>
                <a:gd name="T8" fmla="*/ 0 w 1039"/>
                <a:gd name="T9" fmla="*/ 49 h 759"/>
                <a:gd name="T10" fmla="*/ 951 w 1039"/>
                <a:gd name="T11" fmla="*/ 49 h 759"/>
                <a:gd name="T12" fmla="*/ 544 w 1039"/>
                <a:gd name="T13" fmla="*/ 75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9" h="759">
                  <a:moveTo>
                    <a:pt x="544" y="759"/>
                  </a:moveTo>
                  <a:lnTo>
                    <a:pt x="599" y="759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951" y="49"/>
                  </a:lnTo>
                  <a:lnTo>
                    <a:pt x="544" y="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9EDF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53" name="Freeform 41"/>
            <p:cNvSpPr/>
            <p:nvPr/>
          </p:nvSpPr>
          <p:spPr>
            <a:xfrm>
              <a:off x="3134755" y="3742834"/>
              <a:ext cx="1658675" cy="1431734"/>
            </a:xfrm>
            <a:custGeom>
              <a:avLst/>
              <a:gdLst/>
              <a:ahLst/>
              <a:cxnLst>
                <a:cxn ang="0">
                  <a:pos x="1558554" y="0"/>
                </a:cxn>
                <a:cxn ang="0">
                  <a:pos x="834344" y="1266534"/>
                </a:cxn>
                <a:cxn ang="0">
                  <a:pos x="100121" y="0"/>
                </a:cxn>
                <a:cxn ang="0">
                  <a:pos x="0" y="0"/>
                </a:cxn>
                <a:cxn ang="0">
                  <a:pos x="834344" y="1431734"/>
                </a:cxn>
                <a:cxn ang="0">
                  <a:pos x="1658675" y="0"/>
                </a:cxn>
                <a:cxn ang="0">
                  <a:pos x="1558554" y="0"/>
                </a:cxn>
              </a:cxnLst>
              <a:rect l="0" t="0" r="0" b="0"/>
              <a:pathLst>
                <a:path w="994" h="858">
                  <a:moveTo>
                    <a:pt x="934" y="0"/>
                  </a:moveTo>
                  <a:lnTo>
                    <a:pt x="500" y="759"/>
                  </a:lnTo>
                  <a:lnTo>
                    <a:pt x="60" y="0"/>
                  </a:lnTo>
                  <a:lnTo>
                    <a:pt x="0" y="0"/>
                  </a:lnTo>
                  <a:lnTo>
                    <a:pt x="500" y="858"/>
                  </a:lnTo>
                  <a:lnTo>
                    <a:pt x="994" y="0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sz="100">
                <a:solidFill>
                  <a:srgbClr val="19EDF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387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心得体会</a:t>
            </a:r>
          </a:p>
        </p:txBody>
      </p:sp>
      <p:grpSp>
        <p:nvGrpSpPr>
          <p:cNvPr id="2" name="Group 33"/>
          <p:cNvGrpSpPr/>
          <p:nvPr/>
        </p:nvGrpSpPr>
        <p:grpSpPr>
          <a:xfrm>
            <a:off x="2498769" y="1079288"/>
            <a:ext cx="4356960" cy="3994029"/>
            <a:chOff x="1524000" y="2269708"/>
            <a:chExt cx="5994400" cy="3691004"/>
          </a:xfrm>
          <a:solidFill>
            <a:schemeClr val="bg1">
              <a:alpha val="33000"/>
            </a:schemeClr>
          </a:solidFill>
        </p:grpSpPr>
        <p:grpSp>
          <p:nvGrpSpPr>
            <p:cNvPr id="3" name="Group 31"/>
            <p:cNvGrpSpPr/>
            <p:nvPr/>
          </p:nvGrpSpPr>
          <p:grpSpPr>
            <a:xfrm>
              <a:off x="1524000" y="3661855"/>
              <a:ext cx="5994400" cy="2298857"/>
              <a:chOff x="1524000" y="4298210"/>
              <a:chExt cx="3657600" cy="1402692"/>
            </a:xfrm>
            <a:grpFill/>
          </p:grpSpPr>
          <p:sp>
            <p:nvSpPr>
              <p:cNvPr id="4" name="Freeform 21"/>
              <p:cNvSpPr/>
              <p:nvPr/>
            </p:nvSpPr>
            <p:spPr bwMode="auto">
              <a:xfrm>
                <a:off x="1815267" y="4298210"/>
                <a:ext cx="3075066" cy="905083"/>
              </a:xfrm>
              <a:custGeom>
                <a:avLst/>
                <a:gdLst/>
                <a:ahLst/>
                <a:cxnLst>
                  <a:cxn ang="0">
                    <a:pos x="1193" y="234"/>
                  </a:cxn>
                  <a:cxn ang="0">
                    <a:pos x="598" y="482"/>
                  </a:cxn>
                  <a:cxn ang="0">
                    <a:pos x="0" y="234"/>
                  </a:cxn>
                  <a:cxn ang="0">
                    <a:pos x="598" y="0"/>
                  </a:cxn>
                  <a:cxn ang="0">
                    <a:pos x="1193" y="234"/>
                  </a:cxn>
                </a:cxnLst>
                <a:rect l="0" t="0" r="r" b="b"/>
                <a:pathLst>
                  <a:path w="1193" h="482">
                    <a:moveTo>
                      <a:pt x="1193" y="234"/>
                    </a:moveTo>
                    <a:lnTo>
                      <a:pt x="598" y="482"/>
                    </a:lnTo>
                    <a:lnTo>
                      <a:pt x="0" y="234"/>
                    </a:lnTo>
                    <a:lnTo>
                      <a:pt x="598" y="0"/>
                    </a:lnTo>
                    <a:lnTo>
                      <a:pt x="1193" y="234"/>
                    </a:ln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25"/>
              <p:cNvSpPr>
                <a:spLocks noChangeArrowheads="1"/>
              </p:cNvSpPr>
              <p:nvPr/>
            </p:nvSpPr>
            <p:spPr bwMode="auto">
              <a:xfrm>
                <a:off x="3356666" y="5699024"/>
                <a:ext cx="2578" cy="187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Freeform 26"/>
              <p:cNvSpPr/>
              <p:nvPr/>
            </p:nvSpPr>
            <p:spPr bwMode="auto">
              <a:xfrm>
                <a:off x="3356666" y="4737607"/>
                <a:ext cx="1824934" cy="961416"/>
              </a:xfrm>
              <a:custGeom>
                <a:avLst/>
                <a:gdLst/>
                <a:ahLst/>
                <a:cxnLst>
                  <a:cxn ang="0">
                    <a:pos x="0" y="245"/>
                  </a:cxn>
                  <a:cxn ang="0">
                    <a:pos x="0" y="245"/>
                  </a:cxn>
                  <a:cxn ang="0">
                    <a:pos x="0" y="512"/>
                  </a:cxn>
                  <a:cxn ang="0">
                    <a:pos x="0" y="512"/>
                  </a:cxn>
                  <a:cxn ang="0">
                    <a:pos x="708" y="222"/>
                  </a:cxn>
                  <a:cxn ang="0">
                    <a:pos x="597" y="0"/>
                  </a:cxn>
                  <a:cxn ang="0">
                    <a:pos x="0" y="245"/>
                  </a:cxn>
                </a:cxnLst>
                <a:rect l="0" t="0" r="r" b="b"/>
                <a:pathLst>
                  <a:path w="708" h="512">
                    <a:moveTo>
                      <a:pt x="0" y="245"/>
                    </a:moveTo>
                    <a:lnTo>
                      <a:pt x="0" y="245"/>
                    </a:lnTo>
                    <a:lnTo>
                      <a:pt x="0" y="512"/>
                    </a:lnTo>
                    <a:lnTo>
                      <a:pt x="0" y="512"/>
                    </a:lnTo>
                    <a:lnTo>
                      <a:pt x="708" y="222"/>
                    </a:lnTo>
                    <a:lnTo>
                      <a:pt x="597" y="0"/>
                    </a:lnTo>
                    <a:lnTo>
                      <a:pt x="0" y="2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" name="Freeform 27"/>
              <p:cNvSpPr/>
              <p:nvPr/>
            </p:nvSpPr>
            <p:spPr bwMode="auto">
              <a:xfrm>
                <a:off x="1524000" y="5154472"/>
                <a:ext cx="1832668" cy="5445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11" y="290"/>
                  </a:cxn>
                  <a:cxn ang="0">
                    <a:pos x="711" y="290"/>
                  </a:cxn>
                  <a:cxn ang="0">
                    <a:pos x="0" y="0"/>
                  </a:cxn>
                </a:cxnLst>
                <a:rect l="0" t="0" r="r" b="b"/>
                <a:pathLst>
                  <a:path w="711" h="290">
                    <a:moveTo>
                      <a:pt x="0" y="0"/>
                    </a:moveTo>
                    <a:lnTo>
                      <a:pt x="711" y="290"/>
                    </a:lnTo>
                    <a:lnTo>
                      <a:pt x="711" y="2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28"/>
              <p:cNvSpPr/>
              <p:nvPr/>
            </p:nvSpPr>
            <p:spPr bwMode="auto">
              <a:xfrm>
                <a:off x="1524000" y="4737607"/>
                <a:ext cx="1832668" cy="961416"/>
              </a:xfrm>
              <a:custGeom>
                <a:avLst/>
                <a:gdLst/>
                <a:ahLst/>
                <a:cxnLst>
                  <a:cxn ang="0">
                    <a:pos x="711" y="245"/>
                  </a:cxn>
                  <a:cxn ang="0">
                    <a:pos x="111" y="0"/>
                  </a:cxn>
                  <a:cxn ang="0">
                    <a:pos x="0" y="222"/>
                  </a:cxn>
                  <a:cxn ang="0">
                    <a:pos x="711" y="512"/>
                  </a:cxn>
                  <a:cxn ang="0">
                    <a:pos x="711" y="245"/>
                  </a:cxn>
                </a:cxnLst>
                <a:rect l="0" t="0" r="r" b="b"/>
                <a:pathLst>
                  <a:path w="711" h="512">
                    <a:moveTo>
                      <a:pt x="711" y="245"/>
                    </a:moveTo>
                    <a:lnTo>
                      <a:pt x="111" y="0"/>
                    </a:lnTo>
                    <a:lnTo>
                      <a:pt x="0" y="222"/>
                    </a:lnTo>
                    <a:lnTo>
                      <a:pt x="711" y="512"/>
                    </a:lnTo>
                    <a:lnTo>
                      <a:pt x="711" y="2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Rectangle 29"/>
              <p:cNvSpPr>
                <a:spLocks noChangeArrowheads="1"/>
              </p:cNvSpPr>
              <p:nvPr/>
            </p:nvSpPr>
            <p:spPr bwMode="auto">
              <a:xfrm>
                <a:off x="3356666" y="5197660"/>
                <a:ext cx="2578" cy="187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8" name="Group 30"/>
            <p:cNvGrpSpPr/>
            <p:nvPr/>
          </p:nvGrpSpPr>
          <p:grpSpPr>
            <a:xfrm>
              <a:off x="2377368" y="3244320"/>
              <a:ext cx="4287664" cy="1711820"/>
              <a:chOff x="1810111" y="3761631"/>
              <a:chExt cx="3085377" cy="1231814"/>
            </a:xfrm>
            <a:grpFill/>
          </p:grpSpPr>
          <p:sp>
            <p:nvSpPr>
              <p:cNvPr id="16" name="Freeform 22"/>
              <p:cNvSpPr/>
              <p:nvPr/>
            </p:nvSpPr>
            <p:spPr bwMode="auto">
              <a:xfrm>
                <a:off x="2106536" y="3761631"/>
                <a:ext cx="2497686" cy="730452"/>
              </a:xfrm>
              <a:custGeom>
                <a:avLst/>
                <a:gdLst/>
                <a:ahLst/>
                <a:cxnLst>
                  <a:cxn ang="0">
                    <a:pos x="969" y="189"/>
                  </a:cxn>
                  <a:cxn ang="0">
                    <a:pos x="485" y="389"/>
                  </a:cxn>
                  <a:cxn ang="0">
                    <a:pos x="0" y="189"/>
                  </a:cxn>
                  <a:cxn ang="0">
                    <a:pos x="485" y="0"/>
                  </a:cxn>
                  <a:cxn ang="0">
                    <a:pos x="969" y="189"/>
                  </a:cxn>
                </a:cxnLst>
                <a:rect l="0" t="0" r="r" b="b"/>
                <a:pathLst>
                  <a:path w="969" h="389">
                    <a:moveTo>
                      <a:pt x="969" y="189"/>
                    </a:moveTo>
                    <a:lnTo>
                      <a:pt x="485" y="389"/>
                    </a:lnTo>
                    <a:lnTo>
                      <a:pt x="0" y="189"/>
                    </a:lnTo>
                    <a:lnTo>
                      <a:pt x="485" y="0"/>
                    </a:lnTo>
                    <a:lnTo>
                      <a:pt x="969" y="18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31"/>
              <p:cNvSpPr/>
              <p:nvPr/>
            </p:nvSpPr>
            <p:spPr bwMode="auto">
              <a:xfrm>
                <a:off x="3356666" y="4116528"/>
                <a:ext cx="1538822" cy="876917"/>
              </a:xfrm>
              <a:custGeom>
                <a:avLst/>
                <a:gdLst/>
                <a:ahLst/>
                <a:cxnLst>
                  <a:cxn ang="0">
                    <a:pos x="0" y="198"/>
                  </a:cxn>
                  <a:cxn ang="0">
                    <a:pos x="0" y="198"/>
                  </a:cxn>
                  <a:cxn ang="0">
                    <a:pos x="0" y="467"/>
                  </a:cxn>
                  <a:cxn ang="0">
                    <a:pos x="0" y="467"/>
                  </a:cxn>
                  <a:cxn ang="0">
                    <a:pos x="597" y="222"/>
                  </a:cxn>
                  <a:cxn ang="0">
                    <a:pos x="486" y="0"/>
                  </a:cxn>
                  <a:cxn ang="0">
                    <a:pos x="0" y="198"/>
                  </a:cxn>
                </a:cxnLst>
                <a:rect l="0" t="0" r="r" b="b"/>
                <a:pathLst>
                  <a:path w="597" h="467">
                    <a:moveTo>
                      <a:pt x="0" y="198"/>
                    </a:moveTo>
                    <a:lnTo>
                      <a:pt x="0" y="198"/>
                    </a:lnTo>
                    <a:lnTo>
                      <a:pt x="0" y="467"/>
                    </a:lnTo>
                    <a:lnTo>
                      <a:pt x="0" y="467"/>
                    </a:lnTo>
                    <a:lnTo>
                      <a:pt x="597" y="222"/>
                    </a:lnTo>
                    <a:lnTo>
                      <a:pt x="486" y="0"/>
                    </a:lnTo>
                    <a:lnTo>
                      <a:pt x="0" y="19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Freeform 32"/>
              <p:cNvSpPr/>
              <p:nvPr/>
            </p:nvSpPr>
            <p:spPr bwMode="auto">
              <a:xfrm>
                <a:off x="1810111" y="4116528"/>
                <a:ext cx="1546554" cy="876917"/>
              </a:xfrm>
              <a:custGeom>
                <a:avLst/>
                <a:gdLst/>
                <a:ahLst/>
                <a:cxnLst>
                  <a:cxn ang="0">
                    <a:pos x="111" y="0"/>
                  </a:cxn>
                  <a:cxn ang="0">
                    <a:pos x="0" y="222"/>
                  </a:cxn>
                  <a:cxn ang="0">
                    <a:pos x="600" y="467"/>
                  </a:cxn>
                  <a:cxn ang="0">
                    <a:pos x="600" y="198"/>
                  </a:cxn>
                  <a:cxn ang="0">
                    <a:pos x="111" y="0"/>
                  </a:cxn>
                </a:cxnLst>
                <a:rect l="0" t="0" r="r" b="b"/>
                <a:pathLst>
                  <a:path w="600" h="467">
                    <a:moveTo>
                      <a:pt x="111" y="0"/>
                    </a:moveTo>
                    <a:lnTo>
                      <a:pt x="0" y="222"/>
                    </a:lnTo>
                    <a:lnTo>
                      <a:pt x="600" y="467"/>
                    </a:lnTo>
                    <a:lnTo>
                      <a:pt x="600" y="198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" name="Group 29"/>
            <p:cNvGrpSpPr/>
            <p:nvPr/>
          </p:nvGrpSpPr>
          <p:grpSpPr>
            <a:xfrm>
              <a:off x="3061851" y="2861666"/>
              <a:ext cx="2957950" cy="1253134"/>
              <a:chOff x="2135050" y="3217310"/>
              <a:chExt cx="2513150" cy="1064694"/>
            </a:xfrm>
            <a:grpFill/>
          </p:grpSpPr>
          <p:sp>
            <p:nvSpPr>
              <p:cNvPr id="12" name="Freeform 23"/>
              <p:cNvSpPr/>
              <p:nvPr/>
            </p:nvSpPr>
            <p:spPr bwMode="auto">
              <a:xfrm>
                <a:off x="2421162" y="3217310"/>
                <a:ext cx="1940926" cy="568964"/>
              </a:xfrm>
              <a:custGeom>
                <a:avLst/>
                <a:gdLst/>
                <a:ahLst/>
                <a:cxnLst>
                  <a:cxn ang="0">
                    <a:pos x="753" y="147"/>
                  </a:cxn>
                  <a:cxn ang="0">
                    <a:pos x="378" y="303"/>
                  </a:cxn>
                  <a:cxn ang="0">
                    <a:pos x="0" y="147"/>
                  </a:cxn>
                  <a:cxn ang="0">
                    <a:pos x="378" y="0"/>
                  </a:cxn>
                  <a:cxn ang="0">
                    <a:pos x="753" y="147"/>
                  </a:cxn>
                </a:cxnLst>
                <a:rect l="0" t="0" r="r" b="b"/>
                <a:pathLst>
                  <a:path w="753" h="303">
                    <a:moveTo>
                      <a:pt x="753" y="147"/>
                    </a:moveTo>
                    <a:lnTo>
                      <a:pt x="378" y="303"/>
                    </a:lnTo>
                    <a:lnTo>
                      <a:pt x="0" y="147"/>
                    </a:lnTo>
                    <a:lnTo>
                      <a:pt x="378" y="0"/>
                    </a:lnTo>
                    <a:lnTo>
                      <a:pt x="753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Rectangle 36"/>
              <p:cNvSpPr>
                <a:spLocks noChangeArrowheads="1"/>
              </p:cNvSpPr>
              <p:nvPr/>
            </p:nvSpPr>
            <p:spPr bwMode="auto">
              <a:xfrm>
                <a:off x="3395491" y="3780639"/>
                <a:ext cx="2578" cy="187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34"/>
              <p:cNvSpPr/>
              <p:nvPr/>
            </p:nvSpPr>
            <p:spPr bwMode="auto">
              <a:xfrm>
                <a:off x="3395491" y="3493342"/>
                <a:ext cx="1252709" cy="788662"/>
              </a:xfrm>
              <a:custGeom>
                <a:avLst/>
                <a:gdLst/>
                <a:ahLst/>
                <a:cxnLst>
                  <a:cxn ang="0">
                    <a:pos x="0" y="153"/>
                  </a:cxn>
                  <a:cxn ang="0">
                    <a:pos x="0" y="153"/>
                  </a:cxn>
                  <a:cxn ang="0">
                    <a:pos x="0" y="420"/>
                  </a:cxn>
                  <a:cxn ang="0">
                    <a:pos x="0" y="420"/>
                  </a:cxn>
                  <a:cxn ang="0">
                    <a:pos x="486" y="222"/>
                  </a:cxn>
                  <a:cxn ang="0">
                    <a:pos x="375" y="0"/>
                  </a:cxn>
                  <a:cxn ang="0">
                    <a:pos x="0" y="153"/>
                  </a:cxn>
                </a:cxnLst>
                <a:rect l="0" t="0" r="r" b="b"/>
                <a:pathLst>
                  <a:path w="486" h="420">
                    <a:moveTo>
                      <a:pt x="0" y="153"/>
                    </a:moveTo>
                    <a:lnTo>
                      <a:pt x="0" y="153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486" y="222"/>
                    </a:lnTo>
                    <a:lnTo>
                      <a:pt x="37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35"/>
              <p:cNvSpPr/>
              <p:nvPr/>
            </p:nvSpPr>
            <p:spPr bwMode="auto">
              <a:xfrm>
                <a:off x="2135050" y="3493342"/>
                <a:ext cx="1260442" cy="788662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0" y="222"/>
                  </a:cxn>
                  <a:cxn ang="0">
                    <a:pos x="489" y="420"/>
                  </a:cxn>
                  <a:cxn ang="0">
                    <a:pos x="489" y="153"/>
                  </a:cxn>
                  <a:cxn ang="0">
                    <a:pos x="113" y="0"/>
                  </a:cxn>
                </a:cxnLst>
                <a:rect l="0" t="0" r="r" b="b"/>
                <a:pathLst>
                  <a:path w="489" h="420">
                    <a:moveTo>
                      <a:pt x="113" y="0"/>
                    </a:moveTo>
                    <a:lnTo>
                      <a:pt x="0" y="222"/>
                    </a:lnTo>
                    <a:lnTo>
                      <a:pt x="489" y="420"/>
                    </a:lnTo>
                    <a:lnTo>
                      <a:pt x="489" y="153"/>
                    </a:lnTo>
                    <a:lnTo>
                      <a:pt x="1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" name="Group 28"/>
            <p:cNvGrpSpPr/>
            <p:nvPr/>
          </p:nvGrpSpPr>
          <p:grpSpPr>
            <a:xfrm>
              <a:off x="3736960" y="2269708"/>
              <a:ext cx="1660540" cy="1159292"/>
              <a:chOff x="2426317" y="2207621"/>
              <a:chExt cx="1935771" cy="1351444"/>
            </a:xfrm>
            <a:grpFill/>
          </p:grpSpPr>
          <p:sp>
            <p:nvSpPr>
              <p:cNvPr id="25" name="Freeform 24"/>
              <p:cNvSpPr/>
              <p:nvPr/>
            </p:nvSpPr>
            <p:spPr bwMode="auto">
              <a:xfrm>
                <a:off x="2712430" y="2663369"/>
                <a:ext cx="1350657" cy="394330"/>
              </a:xfrm>
              <a:custGeom>
                <a:avLst/>
                <a:gdLst/>
                <a:ahLst/>
                <a:cxnLst>
                  <a:cxn ang="0">
                    <a:pos x="524" y="102"/>
                  </a:cxn>
                  <a:cxn ang="0">
                    <a:pos x="262" y="210"/>
                  </a:cxn>
                  <a:cxn ang="0">
                    <a:pos x="0" y="102"/>
                  </a:cxn>
                  <a:cxn ang="0">
                    <a:pos x="262" y="0"/>
                  </a:cxn>
                  <a:cxn ang="0">
                    <a:pos x="524" y="102"/>
                  </a:cxn>
                </a:cxnLst>
                <a:rect l="0" t="0" r="r" b="b"/>
                <a:pathLst>
                  <a:path w="524" h="210">
                    <a:moveTo>
                      <a:pt x="524" y="102"/>
                    </a:moveTo>
                    <a:lnTo>
                      <a:pt x="262" y="210"/>
                    </a:lnTo>
                    <a:lnTo>
                      <a:pt x="0" y="102"/>
                    </a:lnTo>
                    <a:lnTo>
                      <a:pt x="262" y="0"/>
                    </a:lnTo>
                    <a:lnTo>
                      <a:pt x="524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3395491" y="2207621"/>
                <a:ext cx="2578" cy="187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Rectangle 39"/>
              <p:cNvSpPr>
                <a:spLocks noChangeArrowheads="1"/>
              </p:cNvSpPr>
              <p:nvPr/>
            </p:nvSpPr>
            <p:spPr bwMode="auto">
              <a:xfrm>
                <a:off x="3395491" y="3067089"/>
                <a:ext cx="2578" cy="187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Freeform 37"/>
              <p:cNvSpPr/>
              <p:nvPr/>
            </p:nvSpPr>
            <p:spPr bwMode="auto">
              <a:xfrm>
                <a:off x="3395491" y="2854902"/>
                <a:ext cx="966597" cy="704163"/>
              </a:xfrm>
              <a:custGeom>
                <a:avLst/>
                <a:gdLst/>
                <a:ahLst/>
                <a:cxnLst>
                  <a:cxn ang="0">
                    <a:pos x="262" y="0"/>
                  </a:cxn>
                  <a:cxn ang="0">
                    <a:pos x="0" y="108"/>
                  </a:cxn>
                  <a:cxn ang="0">
                    <a:pos x="0" y="108"/>
                  </a:cxn>
                  <a:cxn ang="0">
                    <a:pos x="0" y="375"/>
                  </a:cxn>
                  <a:cxn ang="0">
                    <a:pos x="0" y="375"/>
                  </a:cxn>
                  <a:cxn ang="0">
                    <a:pos x="375" y="222"/>
                  </a:cxn>
                  <a:cxn ang="0">
                    <a:pos x="354" y="182"/>
                  </a:cxn>
                  <a:cxn ang="0">
                    <a:pos x="262" y="0"/>
                  </a:cxn>
                </a:cxnLst>
                <a:rect l="0" t="0" r="r" b="b"/>
                <a:pathLst>
                  <a:path w="375" h="375">
                    <a:moveTo>
                      <a:pt x="262" y="0"/>
                    </a:moveTo>
                    <a:lnTo>
                      <a:pt x="0" y="108"/>
                    </a:lnTo>
                    <a:lnTo>
                      <a:pt x="0" y="108"/>
                    </a:lnTo>
                    <a:lnTo>
                      <a:pt x="0" y="375"/>
                    </a:lnTo>
                    <a:lnTo>
                      <a:pt x="0" y="375"/>
                    </a:lnTo>
                    <a:lnTo>
                      <a:pt x="375" y="222"/>
                    </a:lnTo>
                    <a:lnTo>
                      <a:pt x="354" y="182"/>
                    </a:lnTo>
                    <a:lnTo>
                      <a:pt x="26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9" name="Freeform 38"/>
              <p:cNvSpPr/>
              <p:nvPr/>
            </p:nvSpPr>
            <p:spPr bwMode="auto">
              <a:xfrm>
                <a:off x="2426317" y="2854902"/>
                <a:ext cx="969174" cy="704163"/>
              </a:xfrm>
              <a:custGeom>
                <a:avLst/>
                <a:gdLst/>
                <a:ahLst/>
                <a:cxnLst>
                  <a:cxn ang="0">
                    <a:pos x="111" y="0"/>
                  </a:cxn>
                  <a:cxn ang="0">
                    <a:pos x="19" y="182"/>
                  </a:cxn>
                  <a:cxn ang="0">
                    <a:pos x="0" y="222"/>
                  </a:cxn>
                  <a:cxn ang="0">
                    <a:pos x="376" y="375"/>
                  </a:cxn>
                  <a:cxn ang="0">
                    <a:pos x="376" y="108"/>
                  </a:cxn>
                  <a:cxn ang="0">
                    <a:pos x="111" y="0"/>
                  </a:cxn>
                </a:cxnLst>
                <a:rect l="0" t="0" r="r" b="b"/>
                <a:pathLst>
                  <a:path w="376" h="375">
                    <a:moveTo>
                      <a:pt x="111" y="0"/>
                    </a:moveTo>
                    <a:lnTo>
                      <a:pt x="19" y="182"/>
                    </a:lnTo>
                    <a:lnTo>
                      <a:pt x="0" y="222"/>
                    </a:lnTo>
                    <a:lnTo>
                      <a:pt x="376" y="375"/>
                    </a:lnTo>
                    <a:lnTo>
                      <a:pt x="376" y="108"/>
                    </a:lnTo>
                    <a:lnTo>
                      <a:pt x="11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1218565">
                  <a:defRPr/>
                </a:pPr>
                <a:endParaRPr lang="en-US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0" name="Group 27"/>
          <p:cNvGrpSpPr/>
          <p:nvPr/>
        </p:nvGrpSpPr>
        <p:grpSpPr>
          <a:xfrm>
            <a:off x="4589698" y="889707"/>
            <a:ext cx="233943" cy="762204"/>
            <a:chOff x="5556250" y="1862138"/>
            <a:chExt cx="787400" cy="2565400"/>
          </a:xfrm>
          <a:solidFill>
            <a:srgbClr val="00B0F0">
              <a:alpha val="66000"/>
            </a:srgbClr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31" name="Freeform 13"/>
            <p:cNvSpPr>
              <a:spLocks noEditPoints="1"/>
            </p:cNvSpPr>
            <p:nvPr/>
          </p:nvSpPr>
          <p:spPr bwMode="auto">
            <a:xfrm>
              <a:off x="5556250" y="1862138"/>
              <a:ext cx="787400" cy="2565400"/>
            </a:xfrm>
            <a:custGeom>
              <a:avLst/>
              <a:gdLst/>
              <a:ahLst/>
              <a:cxnLst>
                <a:cxn ang="0">
                  <a:pos x="19" y="360"/>
                </a:cxn>
                <a:cxn ang="0">
                  <a:pos x="42" y="447"/>
                </a:cxn>
                <a:cxn ang="0">
                  <a:pos x="55" y="498"/>
                </a:cxn>
                <a:cxn ang="0">
                  <a:pos x="57" y="550"/>
                </a:cxn>
                <a:cxn ang="0">
                  <a:pos x="66" y="601"/>
                </a:cxn>
                <a:cxn ang="0">
                  <a:pos x="45" y="650"/>
                </a:cxn>
                <a:cxn ang="0">
                  <a:pos x="10" y="662"/>
                </a:cxn>
                <a:cxn ang="0">
                  <a:pos x="28" y="675"/>
                </a:cxn>
                <a:cxn ang="0">
                  <a:pos x="100" y="675"/>
                </a:cxn>
                <a:cxn ang="0">
                  <a:pos x="114" y="683"/>
                </a:cxn>
                <a:cxn ang="0">
                  <a:pos x="179" y="681"/>
                </a:cxn>
                <a:cxn ang="0">
                  <a:pos x="192" y="659"/>
                </a:cxn>
                <a:cxn ang="0">
                  <a:pos x="186" y="620"/>
                </a:cxn>
                <a:cxn ang="0">
                  <a:pos x="190" y="557"/>
                </a:cxn>
                <a:cxn ang="0">
                  <a:pos x="183" y="521"/>
                </a:cxn>
                <a:cxn ang="0">
                  <a:pos x="182" y="508"/>
                </a:cxn>
                <a:cxn ang="0">
                  <a:pos x="178" y="485"/>
                </a:cxn>
                <a:cxn ang="0">
                  <a:pos x="174" y="396"/>
                </a:cxn>
                <a:cxn ang="0">
                  <a:pos x="194" y="352"/>
                </a:cxn>
                <a:cxn ang="0">
                  <a:pos x="187" y="290"/>
                </a:cxn>
                <a:cxn ang="0">
                  <a:pos x="202" y="262"/>
                </a:cxn>
                <a:cxn ang="0">
                  <a:pos x="203" y="215"/>
                </a:cxn>
                <a:cxn ang="0">
                  <a:pos x="184" y="137"/>
                </a:cxn>
                <a:cxn ang="0">
                  <a:pos x="159" y="108"/>
                </a:cxn>
                <a:cxn ang="0">
                  <a:pos x="124" y="95"/>
                </a:cxn>
                <a:cxn ang="0">
                  <a:pos x="107" y="83"/>
                </a:cxn>
                <a:cxn ang="0">
                  <a:pos x="117" y="61"/>
                </a:cxn>
                <a:cxn ang="0">
                  <a:pos x="117" y="41"/>
                </a:cxn>
                <a:cxn ang="0">
                  <a:pos x="116" y="21"/>
                </a:cxn>
                <a:cxn ang="0">
                  <a:pos x="101" y="5"/>
                </a:cxn>
                <a:cxn ang="0">
                  <a:pos x="92" y="3"/>
                </a:cxn>
                <a:cxn ang="0">
                  <a:pos x="56" y="10"/>
                </a:cxn>
                <a:cxn ang="0">
                  <a:pos x="50" y="20"/>
                </a:cxn>
                <a:cxn ang="0">
                  <a:pos x="49" y="45"/>
                </a:cxn>
                <a:cxn ang="0">
                  <a:pos x="64" y="84"/>
                </a:cxn>
                <a:cxn ang="0">
                  <a:pos x="64" y="95"/>
                </a:cxn>
                <a:cxn ang="0">
                  <a:pos x="52" y="106"/>
                </a:cxn>
                <a:cxn ang="0">
                  <a:pos x="12" y="132"/>
                </a:cxn>
                <a:cxn ang="0">
                  <a:pos x="7" y="187"/>
                </a:cxn>
                <a:cxn ang="0">
                  <a:pos x="4" y="216"/>
                </a:cxn>
                <a:cxn ang="0">
                  <a:pos x="4" y="244"/>
                </a:cxn>
                <a:cxn ang="0">
                  <a:pos x="7" y="289"/>
                </a:cxn>
                <a:cxn ang="0">
                  <a:pos x="7" y="319"/>
                </a:cxn>
                <a:cxn ang="0">
                  <a:pos x="105" y="494"/>
                </a:cxn>
                <a:cxn ang="0">
                  <a:pos x="105" y="463"/>
                </a:cxn>
                <a:cxn ang="0">
                  <a:pos x="113" y="446"/>
                </a:cxn>
                <a:cxn ang="0">
                  <a:pos x="132" y="519"/>
                </a:cxn>
                <a:cxn ang="0">
                  <a:pos x="142" y="616"/>
                </a:cxn>
                <a:cxn ang="0">
                  <a:pos x="138" y="655"/>
                </a:cxn>
                <a:cxn ang="0">
                  <a:pos x="123" y="669"/>
                </a:cxn>
                <a:cxn ang="0">
                  <a:pos x="111" y="657"/>
                </a:cxn>
                <a:cxn ang="0">
                  <a:pos x="115" y="580"/>
                </a:cxn>
                <a:cxn ang="0">
                  <a:pos x="106" y="508"/>
                </a:cxn>
              </a:cxnLst>
              <a:rect l="0" t="0" r="r" b="b"/>
              <a:pathLst>
                <a:path w="210" h="684">
                  <a:moveTo>
                    <a:pt x="13" y="330"/>
                  </a:moveTo>
                  <a:cubicBezTo>
                    <a:pt x="14" y="334"/>
                    <a:pt x="13" y="338"/>
                    <a:pt x="13" y="342"/>
                  </a:cubicBezTo>
                  <a:cubicBezTo>
                    <a:pt x="14" y="345"/>
                    <a:pt x="15" y="347"/>
                    <a:pt x="16" y="349"/>
                  </a:cubicBezTo>
                  <a:cubicBezTo>
                    <a:pt x="17" y="350"/>
                    <a:pt x="18" y="352"/>
                    <a:pt x="18" y="353"/>
                  </a:cubicBezTo>
                  <a:cubicBezTo>
                    <a:pt x="19" y="355"/>
                    <a:pt x="18" y="358"/>
                    <a:pt x="19" y="360"/>
                  </a:cubicBezTo>
                  <a:cubicBezTo>
                    <a:pt x="20" y="362"/>
                    <a:pt x="20" y="364"/>
                    <a:pt x="21" y="366"/>
                  </a:cubicBezTo>
                  <a:cubicBezTo>
                    <a:pt x="22" y="369"/>
                    <a:pt x="22" y="371"/>
                    <a:pt x="22" y="374"/>
                  </a:cubicBezTo>
                  <a:cubicBezTo>
                    <a:pt x="22" y="381"/>
                    <a:pt x="24" y="389"/>
                    <a:pt x="27" y="395"/>
                  </a:cubicBezTo>
                  <a:cubicBezTo>
                    <a:pt x="27" y="396"/>
                    <a:pt x="27" y="396"/>
                    <a:pt x="28" y="397"/>
                  </a:cubicBezTo>
                  <a:cubicBezTo>
                    <a:pt x="31" y="414"/>
                    <a:pt x="42" y="430"/>
                    <a:pt x="42" y="447"/>
                  </a:cubicBezTo>
                  <a:cubicBezTo>
                    <a:pt x="42" y="452"/>
                    <a:pt x="47" y="455"/>
                    <a:pt x="48" y="460"/>
                  </a:cubicBezTo>
                  <a:cubicBezTo>
                    <a:pt x="49" y="463"/>
                    <a:pt x="49" y="467"/>
                    <a:pt x="50" y="470"/>
                  </a:cubicBezTo>
                  <a:cubicBezTo>
                    <a:pt x="51" y="474"/>
                    <a:pt x="52" y="478"/>
                    <a:pt x="52" y="482"/>
                  </a:cubicBezTo>
                  <a:cubicBezTo>
                    <a:pt x="52" y="485"/>
                    <a:pt x="52" y="488"/>
                    <a:pt x="52" y="490"/>
                  </a:cubicBezTo>
                  <a:cubicBezTo>
                    <a:pt x="53" y="493"/>
                    <a:pt x="55" y="495"/>
                    <a:pt x="55" y="498"/>
                  </a:cubicBezTo>
                  <a:cubicBezTo>
                    <a:pt x="57" y="503"/>
                    <a:pt x="54" y="508"/>
                    <a:pt x="56" y="513"/>
                  </a:cubicBezTo>
                  <a:cubicBezTo>
                    <a:pt x="56" y="513"/>
                    <a:pt x="57" y="514"/>
                    <a:pt x="57" y="514"/>
                  </a:cubicBezTo>
                  <a:cubicBezTo>
                    <a:pt x="57" y="515"/>
                    <a:pt x="57" y="517"/>
                    <a:pt x="58" y="518"/>
                  </a:cubicBezTo>
                  <a:cubicBezTo>
                    <a:pt x="58" y="523"/>
                    <a:pt x="58" y="528"/>
                    <a:pt x="57" y="532"/>
                  </a:cubicBezTo>
                  <a:cubicBezTo>
                    <a:pt x="57" y="538"/>
                    <a:pt x="57" y="544"/>
                    <a:pt x="57" y="550"/>
                  </a:cubicBezTo>
                  <a:cubicBezTo>
                    <a:pt x="56" y="556"/>
                    <a:pt x="57" y="561"/>
                    <a:pt x="57" y="567"/>
                  </a:cubicBezTo>
                  <a:cubicBezTo>
                    <a:pt x="58" y="576"/>
                    <a:pt x="60" y="585"/>
                    <a:pt x="64" y="593"/>
                  </a:cubicBezTo>
                  <a:cubicBezTo>
                    <a:pt x="64" y="593"/>
                    <a:pt x="64" y="593"/>
                    <a:pt x="64" y="593"/>
                  </a:cubicBezTo>
                  <a:cubicBezTo>
                    <a:pt x="64" y="594"/>
                    <a:pt x="65" y="595"/>
                    <a:pt x="65" y="596"/>
                  </a:cubicBezTo>
                  <a:cubicBezTo>
                    <a:pt x="65" y="597"/>
                    <a:pt x="66" y="599"/>
                    <a:pt x="66" y="601"/>
                  </a:cubicBezTo>
                  <a:cubicBezTo>
                    <a:pt x="65" y="604"/>
                    <a:pt x="63" y="608"/>
                    <a:pt x="63" y="611"/>
                  </a:cubicBezTo>
                  <a:cubicBezTo>
                    <a:pt x="62" y="615"/>
                    <a:pt x="61" y="618"/>
                    <a:pt x="61" y="622"/>
                  </a:cubicBezTo>
                  <a:cubicBezTo>
                    <a:pt x="61" y="625"/>
                    <a:pt x="61" y="628"/>
                    <a:pt x="59" y="630"/>
                  </a:cubicBezTo>
                  <a:cubicBezTo>
                    <a:pt x="56" y="635"/>
                    <a:pt x="53" y="641"/>
                    <a:pt x="50" y="645"/>
                  </a:cubicBezTo>
                  <a:cubicBezTo>
                    <a:pt x="48" y="647"/>
                    <a:pt x="47" y="648"/>
                    <a:pt x="45" y="650"/>
                  </a:cubicBezTo>
                  <a:cubicBezTo>
                    <a:pt x="44" y="651"/>
                    <a:pt x="44" y="652"/>
                    <a:pt x="44" y="654"/>
                  </a:cubicBezTo>
                  <a:cubicBezTo>
                    <a:pt x="42" y="655"/>
                    <a:pt x="40" y="657"/>
                    <a:pt x="37" y="658"/>
                  </a:cubicBezTo>
                  <a:cubicBezTo>
                    <a:pt x="34" y="659"/>
                    <a:pt x="33" y="660"/>
                    <a:pt x="29" y="660"/>
                  </a:cubicBezTo>
                  <a:cubicBezTo>
                    <a:pt x="26" y="660"/>
                    <a:pt x="22" y="660"/>
                    <a:pt x="19" y="660"/>
                  </a:cubicBezTo>
                  <a:cubicBezTo>
                    <a:pt x="16" y="661"/>
                    <a:pt x="13" y="661"/>
                    <a:pt x="10" y="662"/>
                  </a:cubicBezTo>
                  <a:cubicBezTo>
                    <a:pt x="8" y="662"/>
                    <a:pt x="6" y="665"/>
                    <a:pt x="6" y="667"/>
                  </a:cubicBezTo>
                  <a:cubicBezTo>
                    <a:pt x="6" y="667"/>
                    <a:pt x="6" y="667"/>
                    <a:pt x="6" y="668"/>
                  </a:cubicBezTo>
                  <a:cubicBezTo>
                    <a:pt x="6" y="669"/>
                    <a:pt x="7" y="670"/>
                    <a:pt x="7" y="671"/>
                  </a:cubicBezTo>
                  <a:cubicBezTo>
                    <a:pt x="10" y="672"/>
                    <a:pt x="14" y="674"/>
                    <a:pt x="17" y="674"/>
                  </a:cubicBezTo>
                  <a:cubicBezTo>
                    <a:pt x="21" y="675"/>
                    <a:pt x="24" y="675"/>
                    <a:pt x="28" y="675"/>
                  </a:cubicBezTo>
                  <a:cubicBezTo>
                    <a:pt x="37" y="675"/>
                    <a:pt x="45" y="675"/>
                    <a:pt x="54" y="675"/>
                  </a:cubicBezTo>
                  <a:cubicBezTo>
                    <a:pt x="58" y="675"/>
                    <a:pt x="62" y="675"/>
                    <a:pt x="66" y="674"/>
                  </a:cubicBezTo>
                  <a:cubicBezTo>
                    <a:pt x="67" y="674"/>
                    <a:pt x="74" y="672"/>
                    <a:pt x="74" y="675"/>
                  </a:cubicBezTo>
                  <a:cubicBezTo>
                    <a:pt x="78" y="675"/>
                    <a:pt x="82" y="675"/>
                    <a:pt x="86" y="675"/>
                  </a:cubicBezTo>
                  <a:cubicBezTo>
                    <a:pt x="91" y="675"/>
                    <a:pt x="95" y="676"/>
                    <a:pt x="100" y="675"/>
                  </a:cubicBezTo>
                  <a:cubicBezTo>
                    <a:pt x="101" y="675"/>
                    <a:pt x="103" y="675"/>
                    <a:pt x="104" y="675"/>
                  </a:cubicBezTo>
                  <a:cubicBezTo>
                    <a:pt x="104" y="675"/>
                    <a:pt x="104" y="675"/>
                    <a:pt x="104" y="675"/>
                  </a:cubicBezTo>
                  <a:cubicBezTo>
                    <a:pt x="104" y="676"/>
                    <a:pt x="104" y="678"/>
                    <a:pt x="104" y="679"/>
                  </a:cubicBezTo>
                  <a:cubicBezTo>
                    <a:pt x="104" y="681"/>
                    <a:pt x="105" y="681"/>
                    <a:pt x="107" y="682"/>
                  </a:cubicBezTo>
                  <a:cubicBezTo>
                    <a:pt x="109" y="682"/>
                    <a:pt x="112" y="683"/>
                    <a:pt x="114" y="683"/>
                  </a:cubicBezTo>
                  <a:cubicBezTo>
                    <a:pt x="121" y="683"/>
                    <a:pt x="127" y="683"/>
                    <a:pt x="133" y="683"/>
                  </a:cubicBezTo>
                  <a:cubicBezTo>
                    <a:pt x="140" y="684"/>
                    <a:pt x="148" y="682"/>
                    <a:pt x="156" y="681"/>
                  </a:cubicBezTo>
                  <a:cubicBezTo>
                    <a:pt x="156" y="682"/>
                    <a:pt x="156" y="682"/>
                    <a:pt x="156" y="682"/>
                  </a:cubicBezTo>
                  <a:cubicBezTo>
                    <a:pt x="161" y="683"/>
                    <a:pt x="166" y="682"/>
                    <a:pt x="170" y="682"/>
                  </a:cubicBezTo>
                  <a:cubicBezTo>
                    <a:pt x="173" y="682"/>
                    <a:pt x="176" y="681"/>
                    <a:pt x="179" y="681"/>
                  </a:cubicBezTo>
                  <a:cubicBezTo>
                    <a:pt x="181" y="682"/>
                    <a:pt x="183" y="682"/>
                    <a:pt x="184" y="681"/>
                  </a:cubicBezTo>
                  <a:cubicBezTo>
                    <a:pt x="187" y="680"/>
                    <a:pt x="187" y="674"/>
                    <a:pt x="188" y="671"/>
                  </a:cubicBezTo>
                  <a:cubicBezTo>
                    <a:pt x="188" y="671"/>
                    <a:pt x="188" y="670"/>
                    <a:pt x="188" y="669"/>
                  </a:cubicBezTo>
                  <a:cubicBezTo>
                    <a:pt x="188" y="669"/>
                    <a:pt x="189" y="669"/>
                    <a:pt x="190" y="669"/>
                  </a:cubicBezTo>
                  <a:cubicBezTo>
                    <a:pt x="190" y="666"/>
                    <a:pt x="191" y="663"/>
                    <a:pt x="192" y="659"/>
                  </a:cubicBezTo>
                  <a:cubicBezTo>
                    <a:pt x="192" y="655"/>
                    <a:pt x="191" y="651"/>
                    <a:pt x="191" y="646"/>
                  </a:cubicBezTo>
                  <a:cubicBezTo>
                    <a:pt x="190" y="640"/>
                    <a:pt x="190" y="632"/>
                    <a:pt x="188" y="626"/>
                  </a:cubicBezTo>
                  <a:cubicBezTo>
                    <a:pt x="188" y="625"/>
                    <a:pt x="188" y="624"/>
                    <a:pt x="187" y="623"/>
                  </a:cubicBezTo>
                  <a:cubicBezTo>
                    <a:pt x="187" y="623"/>
                    <a:pt x="187" y="622"/>
                    <a:pt x="186" y="622"/>
                  </a:cubicBezTo>
                  <a:cubicBezTo>
                    <a:pt x="186" y="621"/>
                    <a:pt x="186" y="621"/>
                    <a:pt x="186" y="620"/>
                  </a:cubicBezTo>
                  <a:cubicBezTo>
                    <a:pt x="187" y="619"/>
                    <a:pt x="187" y="618"/>
                    <a:pt x="187" y="617"/>
                  </a:cubicBezTo>
                  <a:cubicBezTo>
                    <a:pt x="188" y="614"/>
                    <a:pt x="189" y="612"/>
                    <a:pt x="190" y="610"/>
                  </a:cubicBezTo>
                  <a:cubicBezTo>
                    <a:pt x="191" y="605"/>
                    <a:pt x="192" y="599"/>
                    <a:pt x="192" y="594"/>
                  </a:cubicBezTo>
                  <a:cubicBezTo>
                    <a:pt x="192" y="586"/>
                    <a:pt x="192" y="579"/>
                    <a:pt x="191" y="572"/>
                  </a:cubicBezTo>
                  <a:cubicBezTo>
                    <a:pt x="191" y="567"/>
                    <a:pt x="191" y="562"/>
                    <a:pt x="190" y="557"/>
                  </a:cubicBezTo>
                  <a:cubicBezTo>
                    <a:pt x="188" y="549"/>
                    <a:pt x="187" y="541"/>
                    <a:pt x="184" y="533"/>
                  </a:cubicBezTo>
                  <a:cubicBezTo>
                    <a:pt x="184" y="531"/>
                    <a:pt x="183" y="529"/>
                    <a:pt x="183" y="528"/>
                  </a:cubicBezTo>
                  <a:cubicBezTo>
                    <a:pt x="183" y="527"/>
                    <a:pt x="184" y="527"/>
                    <a:pt x="184" y="526"/>
                  </a:cubicBezTo>
                  <a:cubicBezTo>
                    <a:pt x="184" y="526"/>
                    <a:pt x="183" y="525"/>
                    <a:pt x="183" y="525"/>
                  </a:cubicBezTo>
                  <a:cubicBezTo>
                    <a:pt x="183" y="523"/>
                    <a:pt x="183" y="523"/>
                    <a:pt x="183" y="521"/>
                  </a:cubicBezTo>
                  <a:cubicBezTo>
                    <a:pt x="184" y="520"/>
                    <a:pt x="184" y="518"/>
                    <a:pt x="183" y="517"/>
                  </a:cubicBezTo>
                  <a:cubicBezTo>
                    <a:pt x="182" y="516"/>
                    <a:pt x="181" y="515"/>
                    <a:pt x="181" y="514"/>
                  </a:cubicBezTo>
                  <a:cubicBezTo>
                    <a:pt x="181" y="512"/>
                    <a:pt x="183" y="512"/>
                    <a:pt x="184" y="511"/>
                  </a:cubicBezTo>
                  <a:cubicBezTo>
                    <a:pt x="184" y="509"/>
                    <a:pt x="183" y="509"/>
                    <a:pt x="182" y="509"/>
                  </a:cubicBezTo>
                  <a:cubicBezTo>
                    <a:pt x="182" y="508"/>
                    <a:pt x="182" y="508"/>
                    <a:pt x="182" y="508"/>
                  </a:cubicBezTo>
                  <a:cubicBezTo>
                    <a:pt x="183" y="506"/>
                    <a:pt x="182" y="505"/>
                    <a:pt x="181" y="504"/>
                  </a:cubicBezTo>
                  <a:cubicBezTo>
                    <a:pt x="180" y="502"/>
                    <a:pt x="180" y="502"/>
                    <a:pt x="181" y="500"/>
                  </a:cubicBezTo>
                  <a:cubicBezTo>
                    <a:pt x="181" y="498"/>
                    <a:pt x="183" y="497"/>
                    <a:pt x="182" y="495"/>
                  </a:cubicBezTo>
                  <a:cubicBezTo>
                    <a:pt x="182" y="494"/>
                    <a:pt x="181" y="492"/>
                    <a:pt x="180" y="490"/>
                  </a:cubicBezTo>
                  <a:cubicBezTo>
                    <a:pt x="179" y="489"/>
                    <a:pt x="179" y="487"/>
                    <a:pt x="178" y="485"/>
                  </a:cubicBezTo>
                  <a:cubicBezTo>
                    <a:pt x="178" y="484"/>
                    <a:pt x="179" y="483"/>
                    <a:pt x="179" y="481"/>
                  </a:cubicBezTo>
                  <a:cubicBezTo>
                    <a:pt x="180" y="477"/>
                    <a:pt x="179" y="474"/>
                    <a:pt x="178" y="470"/>
                  </a:cubicBezTo>
                  <a:cubicBezTo>
                    <a:pt x="177" y="465"/>
                    <a:pt x="176" y="459"/>
                    <a:pt x="176" y="454"/>
                  </a:cubicBezTo>
                  <a:cubicBezTo>
                    <a:pt x="174" y="441"/>
                    <a:pt x="175" y="428"/>
                    <a:pt x="174" y="415"/>
                  </a:cubicBezTo>
                  <a:cubicBezTo>
                    <a:pt x="173" y="409"/>
                    <a:pt x="174" y="403"/>
                    <a:pt x="174" y="396"/>
                  </a:cubicBezTo>
                  <a:cubicBezTo>
                    <a:pt x="174" y="394"/>
                    <a:pt x="174" y="392"/>
                    <a:pt x="174" y="389"/>
                  </a:cubicBezTo>
                  <a:cubicBezTo>
                    <a:pt x="175" y="389"/>
                    <a:pt x="177" y="389"/>
                    <a:pt x="178" y="389"/>
                  </a:cubicBezTo>
                  <a:cubicBezTo>
                    <a:pt x="187" y="389"/>
                    <a:pt x="193" y="385"/>
                    <a:pt x="200" y="379"/>
                  </a:cubicBezTo>
                  <a:cubicBezTo>
                    <a:pt x="203" y="376"/>
                    <a:pt x="202" y="374"/>
                    <a:pt x="201" y="370"/>
                  </a:cubicBezTo>
                  <a:cubicBezTo>
                    <a:pt x="198" y="364"/>
                    <a:pt x="196" y="358"/>
                    <a:pt x="194" y="352"/>
                  </a:cubicBezTo>
                  <a:cubicBezTo>
                    <a:pt x="191" y="342"/>
                    <a:pt x="188" y="331"/>
                    <a:pt x="185" y="320"/>
                  </a:cubicBezTo>
                  <a:cubicBezTo>
                    <a:pt x="184" y="313"/>
                    <a:pt x="183" y="307"/>
                    <a:pt x="182" y="300"/>
                  </a:cubicBezTo>
                  <a:cubicBezTo>
                    <a:pt x="183" y="299"/>
                    <a:pt x="184" y="299"/>
                    <a:pt x="185" y="298"/>
                  </a:cubicBezTo>
                  <a:cubicBezTo>
                    <a:pt x="186" y="298"/>
                    <a:pt x="187" y="297"/>
                    <a:pt x="187" y="296"/>
                  </a:cubicBezTo>
                  <a:cubicBezTo>
                    <a:pt x="188" y="294"/>
                    <a:pt x="187" y="292"/>
                    <a:pt x="187" y="290"/>
                  </a:cubicBezTo>
                  <a:cubicBezTo>
                    <a:pt x="187" y="289"/>
                    <a:pt x="188" y="288"/>
                    <a:pt x="190" y="288"/>
                  </a:cubicBezTo>
                  <a:cubicBezTo>
                    <a:pt x="192" y="287"/>
                    <a:pt x="192" y="285"/>
                    <a:pt x="194" y="283"/>
                  </a:cubicBezTo>
                  <a:cubicBezTo>
                    <a:pt x="195" y="280"/>
                    <a:pt x="199" y="276"/>
                    <a:pt x="199" y="272"/>
                  </a:cubicBezTo>
                  <a:cubicBezTo>
                    <a:pt x="199" y="270"/>
                    <a:pt x="198" y="267"/>
                    <a:pt x="200" y="265"/>
                  </a:cubicBezTo>
                  <a:cubicBezTo>
                    <a:pt x="201" y="264"/>
                    <a:pt x="202" y="264"/>
                    <a:pt x="202" y="262"/>
                  </a:cubicBezTo>
                  <a:cubicBezTo>
                    <a:pt x="203" y="261"/>
                    <a:pt x="204" y="260"/>
                    <a:pt x="205" y="259"/>
                  </a:cubicBezTo>
                  <a:cubicBezTo>
                    <a:pt x="207" y="257"/>
                    <a:pt x="208" y="253"/>
                    <a:pt x="209" y="250"/>
                  </a:cubicBezTo>
                  <a:cubicBezTo>
                    <a:pt x="210" y="246"/>
                    <a:pt x="209" y="243"/>
                    <a:pt x="208" y="240"/>
                  </a:cubicBezTo>
                  <a:cubicBezTo>
                    <a:pt x="207" y="236"/>
                    <a:pt x="208" y="232"/>
                    <a:pt x="207" y="229"/>
                  </a:cubicBezTo>
                  <a:cubicBezTo>
                    <a:pt x="206" y="224"/>
                    <a:pt x="204" y="220"/>
                    <a:pt x="203" y="215"/>
                  </a:cubicBezTo>
                  <a:cubicBezTo>
                    <a:pt x="202" y="210"/>
                    <a:pt x="201" y="204"/>
                    <a:pt x="200" y="199"/>
                  </a:cubicBezTo>
                  <a:cubicBezTo>
                    <a:pt x="199" y="195"/>
                    <a:pt x="198" y="192"/>
                    <a:pt x="197" y="188"/>
                  </a:cubicBezTo>
                  <a:cubicBezTo>
                    <a:pt x="196" y="186"/>
                    <a:pt x="196" y="184"/>
                    <a:pt x="195" y="183"/>
                  </a:cubicBezTo>
                  <a:cubicBezTo>
                    <a:pt x="194" y="175"/>
                    <a:pt x="191" y="168"/>
                    <a:pt x="188" y="160"/>
                  </a:cubicBezTo>
                  <a:cubicBezTo>
                    <a:pt x="185" y="152"/>
                    <a:pt x="184" y="145"/>
                    <a:pt x="184" y="137"/>
                  </a:cubicBezTo>
                  <a:cubicBezTo>
                    <a:pt x="183" y="131"/>
                    <a:pt x="182" y="125"/>
                    <a:pt x="179" y="119"/>
                  </a:cubicBezTo>
                  <a:cubicBezTo>
                    <a:pt x="177" y="116"/>
                    <a:pt x="175" y="114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71" y="113"/>
                    <a:pt x="169" y="111"/>
                    <a:pt x="167" y="110"/>
                  </a:cubicBezTo>
                  <a:cubicBezTo>
                    <a:pt x="165" y="109"/>
                    <a:pt x="162" y="109"/>
                    <a:pt x="159" y="108"/>
                  </a:cubicBezTo>
                  <a:cubicBezTo>
                    <a:pt x="156" y="108"/>
                    <a:pt x="153" y="107"/>
                    <a:pt x="151" y="106"/>
                  </a:cubicBezTo>
                  <a:cubicBezTo>
                    <a:pt x="148" y="105"/>
                    <a:pt x="145" y="105"/>
                    <a:pt x="142" y="103"/>
                  </a:cubicBezTo>
                  <a:cubicBezTo>
                    <a:pt x="139" y="101"/>
                    <a:pt x="136" y="99"/>
                    <a:pt x="132" y="98"/>
                  </a:cubicBezTo>
                  <a:cubicBezTo>
                    <a:pt x="130" y="97"/>
                    <a:pt x="127" y="96"/>
                    <a:pt x="125" y="96"/>
                  </a:cubicBezTo>
                  <a:cubicBezTo>
                    <a:pt x="125" y="96"/>
                    <a:pt x="124" y="95"/>
                    <a:pt x="124" y="95"/>
                  </a:cubicBezTo>
                  <a:cubicBezTo>
                    <a:pt x="123" y="94"/>
                    <a:pt x="121" y="92"/>
                    <a:pt x="120" y="92"/>
                  </a:cubicBezTo>
                  <a:cubicBezTo>
                    <a:pt x="118" y="90"/>
                    <a:pt x="116" y="88"/>
                    <a:pt x="114" y="86"/>
                  </a:cubicBezTo>
                  <a:cubicBezTo>
                    <a:pt x="113" y="85"/>
                    <a:pt x="113" y="84"/>
                    <a:pt x="111" y="84"/>
                  </a:cubicBezTo>
                  <a:cubicBezTo>
                    <a:pt x="110" y="84"/>
                    <a:pt x="109" y="84"/>
                    <a:pt x="109" y="84"/>
                  </a:cubicBezTo>
                  <a:cubicBezTo>
                    <a:pt x="108" y="84"/>
                    <a:pt x="108" y="83"/>
                    <a:pt x="107" y="83"/>
                  </a:cubicBezTo>
                  <a:cubicBezTo>
                    <a:pt x="107" y="80"/>
                    <a:pt x="107" y="77"/>
                    <a:pt x="108" y="74"/>
                  </a:cubicBezTo>
                  <a:cubicBezTo>
                    <a:pt x="108" y="71"/>
                    <a:pt x="109" y="68"/>
                    <a:pt x="110" y="66"/>
                  </a:cubicBezTo>
                  <a:cubicBezTo>
                    <a:pt x="110" y="65"/>
                    <a:pt x="110" y="65"/>
                    <a:pt x="110" y="64"/>
                  </a:cubicBezTo>
                  <a:cubicBezTo>
                    <a:pt x="110" y="64"/>
                    <a:pt x="111" y="64"/>
                    <a:pt x="111" y="64"/>
                  </a:cubicBezTo>
                  <a:cubicBezTo>
                    <a:pt x="114" y="65"/>
                    <a:pt x="116" y="63"/>
                    <a:pt x="117" y="61"/>
                  </a:cubicBezTo>
                  <a:cubicBezTo>
                    <a:pt x="118" y="60"/>
                    <a:pt x="118" y="59"/>
                    <a:pt x="118" y="57"/>
                  </a:cubicBezTo>
                  <a:cubicBezTo>
                    <a:pt x="119" y="56"/>
                    <a:pt x="119" y="55"/>
                    <a:pt x="120" y="54"/>
                  </a:cubicBezTo>
                  <a:cubicBezTo>
                    <a:pt x="120" y="51"/>
                    <a:pt x="121" y="49"/>
                    <a:pt x="122" y="46"/>
                  </a:cubicBezTo>
                  <a:cubicBezTo>
                    <a:pt x="122" y="43"/>
                    <a:pt x="122" y="40"/>
                    <a:pt x="118" y="41"/>
                  </a:cubicBezTo>
                  <a:cubicBezTo>
                    <a:pt x="118" y="41"/>
                    <a:pt x="118" y="41"/>
                    <a:pt x="117" y="41"/>
                  </a:cubicBezTo>
                  <a:cubicBezTo>
                    <a:pt x="118" y="38"/>
                    <a:pt x="118" y="36"/>
                    <a:pt x="117" y="33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32"/>
                    <a:pt x="118" y="31"/>
                    <a:pt x="117" y="30"/>
                  </a:cubicBezTo>
                  <a:cubicBezTo>
                    <a:pt x="117" y="29"/>
                    <a:pt x="117" y="28"/>
                    <a:pt x="117" y="27"/>
                  </a:cubicBezTo>
                  <a:cubicBezTo>
                    <a:pt x="117" y="25"/>
                    <a:pt x="116" y="23"/>
                    <a:pt x="116" y="21"/>
                  </a:cubicBezTo>
                  <a:cubicBezTo>
                    <a:pt x="116" y="18"/>
                    <a:pt x="115" y="17"/>
                    <a:pt x="113" y="15"/>
                  </a:cubicBezTo>
                  <a:cubicBezTo>
                    <a:pt x="111" y="14"/>
                    <a:pt x="110" y="11"/>
                    <a:pt x="109" y="10"/>
                  </a:cubicBezTo>
                  <a:cubicBezTo>
                    <a:pt x="110" y="10"/>
                    <a:pt x="111" y="10"/>
                    <a:pt x="112" y="11"/>
                  </a:cubicBezTo>
                  <a:cubicBezTo>
                    <a:pt x="110" y="9"/>
                    <a:pt x="109" y="7"/>
                    <a:pt x="106" y="6"/>
                  </a:cubicBezTo>
                  <a:cubicBezTo>
                    <a:pt x="105" y="6"/>
                    <a:pt x="103" y="5"/>
                    <a:pt x="101" y="5"/>
                  </a:cubicBezTo>
                  <a:cubicBezTo>
                    <a:pt x="101" y="4"/>
                    <a:pt x="100" y="4"/>
                    <a:pt x="100" y="4"/>
                  </a:cubicBezTo>
                  <a:cubicBezTo>
                    <a:pt x="98" y="3"/>
                    <a:pt x="96" y="2"/>
                    <a:pt x="95" y="2"/>
                  </a:cubicBezTo>
                  <a:cubicBezTo>
                    <a:pt x="95" y="2"/>
                    <a:pt x="95" y="3"/>
                    <a:pt x="95" y="3"/>
                  </a:cubicBezTo>
                  <a:cubicBezTo>
                    <a:pt x="94" y="3"/>
                    <a:pt x="93" y="1"/>
                    <a:pt x="92" y="1"/>
                  </a:cubicBezTo>
                  <a:cubicBezTo>
                    <a:pt x="92" y="2"/>
                    <a:pt x="92" y="2"/>
                    <a:pt x="92" y="3"/>
                  </a:cubicBezTo>
                  <a:cubicBezTo>
                    <a:pt x="91" y="1"/>
                    <a:pt x="88" y="1"/>
                    <a:pt x="86" y="1"/>
                  </a:cubicBezTo>
                  <a:cubicBezTo>
                    <a:pt x="85" y="1"/>
                    <a:pt x="84" y="1"/>
                    <a:pt x="83" y="1"/>
                  </a:cubicBezTo>
                  <a:cubicBezTo>
                    <a:pt x="82" y="1"/>
                    <a:pt x="81" y="1"/>
                    <a:pt x="80" y="1"/>
                  </a:cubicBezTo>
                  <a:cubicBezTo>
                    <a:pt x="73" y="0"/>
                    <a:pt x="64" y="5"/>
                    <a:pt x="58" y="9"/>
                  </a:cubicBezTo>
                  <a:cubicBezTo>
                    <a:pt x="57" y="10"/>
                    <a:pt x="57" y="10"/>
                    <a:pt x="56" y="10"/>
                  </a:cubicBezTo>
                  <a:cubicBezTo>
                    <a:pt x="56" y="11"/>
                    <a:pt x="57" y="11"/>
                    <a:pt x="56" y="12"/>
                  </a:cubicBezTo>
                  <a:cubicBezTo>
                    <a:pt x="55" y="12"/>
                    <a:pt x="55" y="12"/>
                    <a:pt x="54" y="13"/>
                  </a:cubicBezTo>
                  <a:cubicBezTo>
                    <a:pt x="54" y="13"/>
                    <a:pt x="54" y="14"/>
                    <a:pt x="53" y="14"/>
                  </a:cubicBezTo>
                  <a:cubicBezTo>
                    <a:pt x="52" y="16"/>
                    <a:pt x="50" y="18"/>
                    <a:pt x="49" y="20"/>
                  </a:cubicBezTo>
                  <a:cubicBezTo>
                    <a:pt x="49" y="20"/>
                    <a:pt x="49" y="20"/>
                    <a:pt x="50" y="20"/>
                  </a:cubicBezTo>
                  <a:cubicBezTo>
                    <a:pt x="49" y="20"/>
                    <a:pt x="49" y="21"/>
                    <a:pt x="48" y="22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5"/>
                    <a:pt x="48" y="26"/>
                    <a:pt x="48" y="28"/>
                  </a:cubicBezTo>
                  <a:cubicBezTo>
                    <a:pt x="48" y="31"/>
                    <a:pt x="48" y="34"/>
                    <a:pt x="48" y="36"/>
                  </a:cubicBezTo>
                  <a:cubicBezTo>
                    <a:pt x="48" y="39"/>
                    <a:pt x="48" y="42"/>
                    <a:pt x="49" y="45"/>
                  </a:cubicBezTo>
                  <a:cubicBezTo>
                    <a:pt x="49" y="45"/>
                    <a:pt x="50" y="46"/>
                    <a:pt x="50" y="47"/>
                  </a:cubicBezTo>
                  <a:cubicBezTo>
                    <a:pt x="51" y="47"/>
                    <a:pt x="51" y="48"/>
                    <a:pt x="52" y="49"/>
                  </a:cubicBezTo>
                  <a:cubicBezTo>
                    <a:pt x="52" y="51"/>
                    <a:pt x="52" y="53"/>
                    <a:pt x="52" y="55"/>
                  </a:cubicBezTo>
                  <a:cubicBezTo>
                    <a:pt x="53" y="60"/>
                    <a:pt x="56" y="65"/>
                    <a:pt x="56" y="70"/>
                  </a:cubicBezTo>
                  <a:cubicBezTo>
                    <a:pt x="57" y="75"/>
                    <a:pt x="61" y="80"/>
                    <a:pt x="64" y="84"/>
                  </a:cubicBezTo>
                  <a:cubicBezTo>
                    <a:pt x="65" y="85"/>
                    <a:pt x="66" y="86"/>
                    <a:pt x="68" y="87"/>
                  </a:cubicBezTo>
                  <a:cubicBezTo>
                    <a:pt x="68" y="87"/>
                    <a:pt x="68" y="87"/>
                    <a:pt x="68" y="87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90"/>
                    <a:pt x="66" y="92"/>
                    <a:pt x="65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2" y="96"/>
                    <a:pt x="62" y="99"/>
                    <a:pt x="61" y="101"/>
                  </a:cubicBezTo>
                  <a:cubicBezTo>
                    <a:pt x="61" y="101"/>
                    <a:pt x="61" y="102"/>
                    <a:pt x="60" y="103"/>
                  </a:cubicBezTo>
                  <a:cubicBezTo>
                    <a:pt x="60" y="103"/>
                    <a:pt x="59" y="103"/>
                    <a:pt x="59" y="103"/>
                  </a:cubicBezTo>
                  <a:cubicBezTo>
                    <a:pt x="56" y="104"/>
                    <a:pt x="54" y="105"/>
                    <a:pt x="52" y="106"/>
                  </a:cubicBezTo>
                  <a:cubicBezTo>
                    <a:pt x="49" y="108"/>
                    <a:pt x="46" y="109"/>
                    <a:pt x="43" y="110"/>
                  </a:cubicBezTo>
                  <a:cubicBezTo>
                    <a:pt x="38" y="112"/>
                    <a:pt x="33" y="114"/>
                    <a:pt x="28" y="116"/>
                  </a:cubicBezTo>
                  <a:cubicBezTo>
                    <a:pt x="24" y="118"/>
                    <a:pt x="20" y="120"/>
                    <a:pt x="18" y="123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4" y="123"/>
                    <a:pt x="13" y="130"/>
                    <a:pt x="12" y="132"/>
                  </a:cubicBezTo>
                  <a:cubicBezTo>
                    <a:pt x="12" y="135"/>
                    <a:pt x="11" y="137"/>
                    <a:pt x="10" y="140"/>
                  </a:cubicBezTo>
                  <a:cubicBezTo>
                    <a:pt x="9" y="144"/>
                    <a:pt x="9" y="149"/>
                    <a:pt x="9" y="153"/>
                  </a:cubicBezTo>
                  <a:cubicBezTo>
                    <a:pt x="9" y="157"/>
                    <a:pt x="9" y="161"/>
                    <a:pt x="8" y="165"/>
                  </a:cubicBezTo>
                  <a:cubicBezTo>
                    <a:pt x="7" y="169"/>
                    <a:pt x="8" y="172"/>
                    <a:pt x="8" y="175"/>
                  </a:cubicBezTo>
                  <a:cubicBezTo>
                    <a:pt x="8" y="179"/>
                    <a:pt x="7" y="183"/>
                    <a:pt x="7" y="187"/>
                  </a:cubicBezTo>
                  <a:cubicBezTo>
                    <a:pt x="6" y="189"/>
                    <a:pt x="7" y="190"/>
                    <a:pt x="7" y="192"/>
                  </a:cubicBezTo>
                  <a:cubicBezTo>
                    <a:pt x="6" y="194"/>
                    <a:pt x="6" y="196"/>
                    <a:pt x="6" y="198"/>
                  </a:cubicBezTo>
                  <a:cubicBezTo>
                    <a:pt x="5" y="201"/>
                    <a:pt x="4" y="205"/>
                    <a:pt x="4" y="208"/>
                  </a:cubicBezTo>
                  <a:cubicBezTo>
                    <a:pt x="5" y="210"/>
                    <a:pt x="5" y="211"/>
                    <a:pt x="6" y="212"/>
                  </a:cubicBezTo>
                  <a:cubicBezTo>
                    <a:pt x="6" y="214"/>
                    <a:pt x="5" y="215"/>
                    <a:pt x="4" y="216"/>
                  </a:cubicBezTo>
                  <a:cubicBezTo>
                    <a:pt x="3" y="219"/>
                    <a:pt x="3" y="221"/>
                    <a:pt x="3" y="224"/>
                  </a:cubicBezTo>
                  <a:cubicBezTo>
                    <a:pt x="3" y="226"/>
                    <a:pt x="3" y="227"/>
                    <a:pt x="2" y="229"/>
                  </a:cubicBezTo>
                  <a:cubicBezTo>
                    <a:pt x="2" y="230"/>
                    <a:pt x="2" y="230"/>
                    <a:pt x="2" y="231"/>
                  </a:cubicBezTo>
                  <a:cubicBezTo>
                    <a:pt x="1" y="232"/>
                    <a:pt x="0" y="234"/>
                    <a:pt x="0" y="236"/>
                  </a:cubicBezTo>
                  <a:cubicBezTo>
                    <a:pt x="0" y="239"/>
                    <a:pt x="3" y="242"/>
                    <a:pt x="4" y="244"/>
                  </a:cubicBezTo>
                  <a:cubicBezTo>
                    <a:pt x="5" y="249"/>
                    <a:pt x="5" y="254"/>
                    <a:pt x="4" y="260"/>
                  </a:cubicBezTo>
                  <a:cubicBezTo>
                    <a:pt x="4" y="263"/>
                    <a:pt x="5" y="265"/>
                    <a:pt x="5" y="268"/>
                  </a:cubicBezTo>
                  <a:cubicBezTo>
                    <a:pt x="5" y="271"/>
                    <a:pt x="4" y="273"/>
                    <a:pt x="6" y="276"/>
                  </a:cubicBezTo>
                  <a:cubicBezTo>
                    <a:pt x="7" y="279"/>
                    <a:pt x="6" y="281"/>
                    <a:pt x="6" y="284"/>
                  </a:cubicBezTo>
                  <a:cubicBezTo>
                    <a:pt x="7" y="286"/>
                    <a:pt x="6" y="287"/>
                    <a:pt x="7" y="289"/>
                  </a:cubicBezTo>
                  <a:cubicBezTo>
                    <a:pt x="7" y="290"/>
                    <a:pt x="7" y="292"/>
                    <a:pt x="7" y="293"/>
                  </a:cubicBezTo>
                  <a:cubicBezTo>
                    <a:pt x="7" y="294"/>
                    <a:pt x="6" y="295"/>
                    <a:pt x="6" y="296"/>
                  </a:cubicBezTo>
                  <a:cubicBezTo>
                    <a:pt x="5" y="298"/>
                    <a:pt x="5" y="300"/>
                    <a:pt x="5" y="302"/>
                  </a:cubicBezTo>
                  <a:cubicBezTo>
                    <a:pt x="5" y="303"/>
                    <a:pt x="4" y="305"/>
                    <a:pt x="4" y="306"/>
                  </a:cubicBezTo>
                  <a:cubicBezTo>
                    <a:pt x="3" y="310"/>
                    <a:pt x="5" y="315"/>
                    <a:pt x="7" y="319"/>
                  </a:cubicBezTo>
                  <a:cubicBezTo>
                    <a:pt x="9" y="323"/>
                    <a:pt x="11" y="326"/>
                    <a:pt x="13" y="330"/>
                  </a:cubicBezTo>
                  <a:close/>
                  <a:moveTo>
                    <a:pt x="104" y="504"/>
                  </a:moveTo>
                  <a:cubicBezTo>
                    <a:pt x="104" y="503"/>
                    <a:pt x="105" y="502"/>
                    <a:pt x="106" y="501"/>
                  </a:cubicBezTo>
                  <a:cubicBezTo>
                    <a:pt x="107" y="498"/>
                    <a:pt x="106" y="496"/>
                    <a:pt x="105" y="494"/>
                  </a:cubicBezTo>
                  <a:cubicBezTo>
                    <a:pt x="105" y="494"/>
                    <a:pt x="105" y="494"/>
                    <a:pt x="105" y="494"/>
                  </a:cubicBezTo>
                  <a:cubicBezTo>
                    <a:pt x="106" y="493"/>
                    <a:pt x="105" y="492"/>
                    <a:pt x="105" y="490"/>
                  </a:cubicBezTo>
                  <a:cubicBezTo>
                    <a:pt x="105" y="489"/>
                    <a:pt x="107" y="488"/>
                    <a:pt x="107" y="487"/>
                  </a:cubicBezTo>
                  <a:cubicBezTo>
                    <a:pt x="108" y="486"/>
                    <a:pt x="107" y="484"/>
                    <a:pt x="107" y="482"/>
                  </a:cubicBezTo>
                  <a:cubicBezTo>
                    <a:pt x="107" y="479"/>
                    <a:pt x="106" y="476"/>
                    <a:pt x="106" y="472"/>
                  </a:cubicBezTo>
                  <a:cubicBezTo>
                    <a:pt x="105" y="469"/>
                    <a:pt x="105" y="466"/>
                    <a:pt x="105" y="463"/>
                  </a:cubicBezTo>
                  <a:cubicBezTo>
                    <a:pt x="105" y="461"/>
                    <a:pt x="104" y="459"/>
                    <a:pt x="104" y="457"/>
                  </a:cubicBezTo>
                  <a:cubicBezTo>
                    <a:pt x="104" y="451"/>
                    <a:pt x="105" y="446"/>
                    <a:pt x="105" y="440"/>
                  </a:cubicBezTo>
                  <a:cubicBezTo>
                    <a:pt x="105" y="437"/>
                    <a:pt x="105" y="433"/>
                    <a:pt x="106" y="430"/>
                  </a:cubicBezTo>
                  <a:cubicBezTo>
                    <a:pt x="107" y="432"/>
                    <a:pt x="108" y="434"/>
                    <a:pt x="108" y="436"/>
                  </a:cubicBezTo>
                  <a:cubicBezTo>
                    <a:pt x="110" y="439"/>
                    <a:pt x="111" y="443"/>
                    <a:pt x="113" y="446"/>
                  </a:cubicBezTo>
                  <a:cubicBezTo>
                    <a:pt x="114" y="449"/>
                    <a:pt x="115" y="452"/>
                    <a:pt x="116" y="455"/>
                  </a:cubicBezTo>
                  <a:cubicBezTo>
                    <a:pt x="118" y="460"/>
                    <a:pt x="119" y="465"/>
                    <a:pt x="121" y="470"/>
                  </a:cubicBezTo>
                  <a:cubicBezTo>
                    <a:pt x="123" y="479"/>
                    <a:pt x="125" y="487"/>
                    <a:pt x="128" y="496"/>
                  </a:cubicBezTo>
                  <a:cubicBezTo>
                    <a:pt x="128" y="500"/>
                    <a:pt x="128" y="504"/>
                    <a:pt x="129" y="507"/>
                  </a:cubicBezTo>
                  <a:cubicBezTo>
                    <a:pt x="131" y="511"/>
                    <a:pt x="132" y="515"/>
                    <a:pt x="132" y="519"/>
                  </a:cubicBezTo>
                  <a:cubicBezTo>
                    <a:pt x="133" y="522"/>
                    <a:pt x="133" y="525"/>
                    <a:pt x="134" y="527"/>
                  </a:cubicBezTo>
                  <a:cubicBezTo>
                    <a:pt x="135" y="529"/>
                    <a:pt x="136" y="530"/>
                    <a:pt x="136" y="532"/>
                  </a:cubicBezTo>
                  <a:cubicBezTo>
                    <a:pt x="137" y="545"/>
                    <a:pt x="139" y="557"/>
                    <a:pt x="141" y="570"/>
                  </a:cubicBezTo>
                  <a:cubicBezTo>
                    <a:pt x="144" y="582"/>
                    <a:pt x="145" y="594"/>
                    <a:pt x="143" y="606"/>
                  </a:cubicBezTo>
                  <a:cubicBezTo>
                    <a:pt x="143" y="609"/>
                    <a:pt x="143" y="613"/>
                    <a:pt x="142" y="616"/>
                  </a:cubicBezTo>
                  <a:cubicBezTo>
                    <a:pt x="141" y="620"/>
                    <a:pt x="139" y="625"/>
                    <a:pt x="138" y="629"/>
                  </a:cubicBezTo>
                  <a:cubicBezTo>
                    <a:pt x="137" y="630"/>
                    <a:pt x="136" y="632"/>
                    <a:pt x="137" y="633"/>
                  </a:cubicBezTo>
                  <a:cubicBezTo>
                    <a:pt x="137" y="635"/>
                    <a:pt x="138" y="636"/>
                    <a:pt x="138" y="638"/>
                  </a:cubicBezTo>
                  <a:cubicBezTo>
                    <a:pt x="139" y="641"/>
                    <a:pt x="138" y="644"/>
                    <a:pt x="138" y="647"/>
                  </a:cubicBezTo>
                  <a:cubicBezTo>
                    <a:pt x="138" y="649"/>
                    <a:pt x="139" y="653"/>
                    <a:pt x="138" y="655"/>
                  </a:cubicBezTo>
                  <a:cubicBezTo>
                    <a:pt x="137" y="657"/>
                    <a:pt x="135" y="658"/>
                    <a:pt x="134" y="659"/>
                  </a:cubicBezTo>
                  <a:cubicBezTo>
                    <a:pt x="133" y="660"/>
                    <a:pt x="132" y="662"/>
                    <a:pt x="132" y="662"/>
                  </a:cubicBezTo>
                  <a:cubicBezTo>
                    <a:pt x="132" y="663"/>
                    <a:pt x="132" y="663"/>
                    <a:pt x="132" y="663"/>
                  </a:cubicBezTo>
                  <a:cubicBezTo>
                    <a:pt x="131" y="663"/>
                    <a:pt x="131" y="664"/>
                    <a:pt x="131" y="664"/>
                  </a:cubicBezTo>
                  <a:cubicBezTo>
                    <a:pt x="128" y="666"/>
                    <a:pt x="126" y="668"/>
                    <a:pt x="123" y="669"/>
                  </a:cubicBezTo>
                  <a:cubicBezTo>
                    <a:pt x="120" y="670"/>
                    <a:pt x="116" y="671"/>
                    <a:pt x="114" y="671"/>
                  </a:cubicBezTo>
                  <a:cubicBezTo>
                    <a:pt x="111" y="672"/>
                    <a:pt x="109" y="671"/>
                    <a:pt x="108" y="672"/>
                  </a:cubicBezTo>
                  <a:cubicBezTo>
                    <a:pt x="109" y="669"/>
                    <a:pt x="110" y="667"/>
                    <a:pt x="110" y="664"/>
                  </a:cubicBezTo>
                  <a:cubicBezTo>
                    <a:pt x="110" y="663"/>
                    <a:pt x="110" y="661"/>
                    <a:pt x="110" y="660"/>
                  </a:cubicBezTo>
                  <a:cubicBezTo>
                    <a:pt x="111" y="660"/>
                    <a:pt x="111" y="659"/>
                    <a:pt x="111" y="657"/>
                  </a:cubicBezTo>
                  <a:cubicBezTo>
                    <a:pt x="110" y="650"/>
                    <a:pt x="108" y="643"/>
                    <a:pt x="108" y="636"/>
                  </a:cubicBezTo>
                  <a:cubicBezTo>
                    <a:pt x="107" y="630"/>
                    <a:pt x="107" y="624"/>
                    <a:pt x="108" y="618"/>
                  </a:cubicBezTo>
                  <a:cubicBezTo>
                    <a:pt x="108" y="613"/>
                    <a:pt x="108" y="609"/>
                    <a:pt x="110" y="605"/>
                  </a:cubicBezTo>
                  <a:cubicBezTo>
                    <a:pt x="111" y="600"/>
                    <a:pt x="113" y="595"/>
                    <a:pt x="114" y="589"/>
                  </a:cubicBezTo>
                  <a:cubicBezTo>
                    <a:pt x="115" y="586"/>
                    <a:pt x="115" y="584"/>
                    <a:pt x="115" y="580"/>
                  </a:cubicBezTo>
                  <a:cubicBezTo>
                    <a:pt x="114" y="573"/>
                    <a:pt x="114" y="566"/>
                    <a:pt x="113" y="560"/>
                  </a:cubicBezTo>
                  <a:cubicBezTo>
                    <a:pt x="112" y="552"/>
                    <a:pt x="111" y="545"/>
                    <a:pt x="110" y="538"/>
                  </a:cubicBezTo>
                  <a:cubicBezTo>
                    <a:pt x="109" y="531"/>
                    <a:pt x="109" y="523"/>
                    <a:pt x="107" y="516"/>
                  </a:cubicBezTo>
                  <a:cubicBezTo>
                    <a:pt x="106" y="515"/>
                    <a:pt x="106" y="514"/>
                    <a:pt x="106" y="513"/>
                  </a:cubicBezTo>
                  <a:cubicBezTo>
                    <a:pt x="106" y="511"/>
                    <a:pt x="106" y="509"/>
                    <a:pt x="106" y="508"/>
                  </a:cubicBezTo>
                  <a:cubicBezTo>
                    <a:pt x="106" y="507"/>
                    <a:pt x="104" y="505"/>
                    <a:pt x="104" y="50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14"/>
            <p:cNvSpPr/>
            <p:nvPr/>
          </p:nvSpPr>
          <p:spPr bwMode="auto">
            <a:xfrm>
              <a:off x="5630863" y="2173288"/>
              <a:ext cx="415925" cy="833438"/>
            </a:xfrm>
            <a:custGeom>
              <a:avLst/>
              <a:gdLst/>
              <a:ahLst/>
              <a:cxnLst>
                <a:cxn ang="0">
                  <a:pos x="4" y="202"/>
                </a:cxn>
                <a:cxn ang="0">
                  <a:pos x="10" y="195"/>
                </a:cxn>
                <a:cxn ang="0">
                  <a:pos x="10" y="179"/>
                </a:cxn>
                <a:cxn ang="0">
                  <a:pos x="14" y="154"/>
                </a:cxn>
                <a:cxn ang="0">
                  <a:pos x="14" y="129"/>
                </a:cxn>
                <a:cxn ang="0">
                  <a:pos x="19" y="99"/>
                </a:cxn>
                <a:cxn ang="0">
                  <a:pos x="29" y="66"/>
                </a:cxn>
                <a:cxn ang="0">
                  <a:pos x="34" y="46"/>
                </a:cxn>
                <a:cxn ang="0">
                  <a:pos x="41" y="29"/>
                </a:cxn>
                <a:cxn ang="0">
                  <a:pos x="43" y="10"/>
                </a:cxn>
                <a:cxn ang="0">
                  <a:pos x="47" y="6"/>
                </a:cxn>
                <a:cxn ang="0">
                  <a:pos x="46" y="11"/>
                </a:cxn>
                <a:cxn ang="0">
                  <a:pos x="53" y="23"/>
                </a:cxn>
                <a:cxn ang="0">
                  <a:pos x="58" y="28"/>
                </a:cxn>
                <a:cxn ang="0">
                  <a:pos x="67" y="21"/>
                </a:cxn>
                <a:cxn ang="0">
                  <a:pos x="83" y="8"/>
                </a:cxn>
                <a:cxn ang="0">
                  <a:pos x="87" y="0"/>
                </a:cxn>
                <a:cxn ang="0">
                  <a:pos x="88" y="0"/>
                </a:cxn>
                <a:cxn ang="0">
                  <a:pos x="85" y="17"/>
                </a:cxn>
                <a:cxn ang="0">
                  <a:pos x="76" y="50"/>
                </a:cxn>
                <a:cxn ang="0">
                  <a:pos x="66" y="103"/>
                </a:cxn>
                <a:cxn ang="0">
                  <a:pos x="84" y="173"/>
                </a:cxn>
                <a:cxn ang="0">
                  <a:pos x="111" y="219"/>
                </a:cxn>
                <a:cxn ang="0">
                  <a:pos x="98" y="220"/>
                </a:cxn>
                <a:cxn ang="0">
                  <a:pos x="70" y="221"/>
                </a:cxn>
                <a:cxn ang="0">
                  <a:pos x="43" y="221"/>
                </a:cxn>
                <a:cxn ang="0">
                  <a:pos x="37" y="221"/>
                </a:cxn>
                <a:cxn ang="0">
                  <a:pos x="28" y="222"/>
                </a:cxn>
                <a:cxn ang="0">
                  <a:pos x="16" y="216"/>
                </a:cxn>
                <a:cxn ang="0">
                  <a:pos x="11" y="213"/>
                </a:cxn>
                <a:cxn ang="0">
                  <a:pos x="3" y="209"/>
                </a:cxn>
                <a:cxn ang="0">
                  <a:pos x="4" y="202"/>
                </a:cxn>
              </a:cxnLst>
              <a:rect l="0" t="0" r="r" b="b"/>
              <a:pathLst>
                <a:path w="111" h="222">
                  <a:moveTo>
                    <a:pt x="4" y="202"/>
                  </a:moveTo>
                  <a:cubicBezTo>
                    <a:pt x="7" y="200"/>
                    <a:pt x="10" y="195"/>
                    <a:pt x="10" y="195"/>
                  </a:cubicBezTo>
                  <a:cubicBezTo>
                    <a:pt x="10" y="195"/>
                    <a:pt x="10" y="189"/>
                    <a:pt x="10" y="179"/>
                  </a:cubicBezTo>
                  <a:cubicBezTo>
                    <a:pt x="10" y="168"/>
                    <a:pt x="11" y="163"/>
                    <a:pt x="14" y="154"/>
                  </a:cubicBezTo>
                  <a:cubicBezTo>
                    <a:pt x="16" y="145"/>
                    <a:pt x="15" y="140"/>
                    <a:pt x="14" y="129"/>
                  </a:cubicBezTo>
                  <a:cubicBezTo>
                    <a:pt x="14" y="119"/>
                    <a:pt x="17" y="109"/>
                    <a:pt x="19" y="99"/>
                  </a:cubicBezTo>
                  <a:cubicBezTo>
                    <a:pt x="21" y="88"/>
                    <a:pt x="26" y="74"/>
                    <a:pt x="29" y="66"/>
                  </a:cubicBezTo>
                  <a:cubicBezTo>
                    <a:pt x="32" y="59"/>
                    <a:pt x="31" y="53"/>
                    <a:pt x="34" y="46"/>
                  </a:cubicBezTo>
                  <a:cubicBezTo>
                    <a:pt x="38" y="39"/>
                    <a:pt x="41" y="31"/>
                    <a:pt x="41" y="29"/>
                  </a:cubicBezTo>
                  <a:cubicBezTo>
                    <a:pt x="42" y="27"/>
                    <a:pt x="43" y="15"/>
                    <a:pt x="43" y="10"/>
                  </a:cubicBezTo>
                  <a:cubicBezTo>
                    <a:pt x="43" y="7"/>
                    <a:pt x="44" y="6"/>
                    <a:pt x="47" y="6"/>
                  </a:cubicBezTo>
                  <a:cubicBezTo>
                    <a:pt x="47" y="8"/>
                    <a:pt x="46" y="10"/>
                    <a:pt x="46" y="11"/>
                  </a:cubicBezTo>
                  <a:cubicBezTo>
                    <a:pt x="45" y="15"/>
                    <a:pt x="51" y="20"/>
                    <a:pt x="53" y="23"/>
                  </a:cubicBezTo>
                  <a:cubicBezTo>
                    <a:pt x="55" y="25"/>
                    <a:pt x="56" y="28"/>
                    <a:pt x="58" y="28"/>
                  </a:cubicBezTo>
                  <a:cubicBezTo>
                    <a:pt x="59" y="27"/>
                    <a:pt x="64" y="24"/>
                    <a:pt x="67" y="21"/>
                  </a:cubicBezTo>
                  <a:cubicBezTo>
                    <a:pt x="70" y="18"/>
                    <a:pt x="75" y="16"/>
                    <a:pt x="83" y="8"/>
                  </a:cubicBezTo>
                  <a:cubicBezTo>
                    <a:pt x="87" y="3"/>
                    <a:pt x="87" y="1"/>
                    <a:pt x="87" y="0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95" y="2"/>
                    <a:pt x="88" y="11"/>
                    <a:pt x="85" y="17"/>
                  </a:cubicBezTo>
                  <a:cubicBezTo>
                    <a:pt x="81" y="23"/>
                    <a:pt x="80" y="33"/>
                    <a:pt x="76" y="50"/>
                  </a:cubicBezTo>
                  <a:cubicBezTo>
                    <a:pt x="71" y="68"/>
                    <a:pt x="67" y="80"/>
                    <a:pt x="66" y="103"/>
                  </a:cubicBezTo>
                  <a:cubicBezTo>
                    <a:pt x="65" y="126"/>
                    <a:pt x="76" y="155"/>
                    <a:pt x="84" y="173"/>
                  </a:cubicBezTo>
                  <a:cubicBezTo>
                    <a:pt x="91" y="191"/>
                    <a:pt x="111" y="219"/>
                    <a:pt x="111" y="219"/>
                  </a:cubicBezTo>
                  <a:cubicBezTo>
                    <a:pt x="111" y="219"/>
                    <a:pt x="104" y="220"/>
                    <a:pt x="98" y="220"/>
                  </a:cubicBezTo>
                  <a:cubicBezTo>
                    <a:pt x="92" y="220"/>
                    <a:pt x="77" y="220"/>
                    <a:pt x="70" y="221"/>
                  </a:cubicBezTo>
                  <a:cubicBezTo>
                    <a:pt x="62" y="221"/>
                    <a:pt x="46" y="221"/>
                    <a:pt x="43" y="221"/>
                  </a:cubicBezTo>
                  <a:cubicBezTo>
                    <a:pt x="39" y="220"/>
                    <a:pt x="39" y="221"/>
                    <a:pt x="37" y="221"/>
                  </a:cubicBezTo>
                  <a:cubicBezTo>
                    <a:pt x="35" y="222"/>
                    <a:pt x="33" y="222"/>
                    <a:pt x="28" y="222"/>
                  </a:cubicBezTo>
                  <a:cubicBezTo>
                    <a:pt x="23" y="222"/>
                    <a:pt x="18" y="218"/>
                    <a:pt x="16" y="216"/>
                  </a:cubicBezTo>
                  <a:cubicBezTo>
                    <a:pt x="14" y="214"/>
                    <a:pt x="13" y="214"/>
                    <a:pt x="11" y="213"/>
                  </a:cubicBezTo>
                  <a:cubicBezTo>
                    <a:pt x="8" y="212"/>
                    <a:pt x="6" y="211"/>
                    <a:pt x="3" y="209"/>
                  </a:cubicBezTo>
                  <a:cubicBezTo>
                    <a:pt x="0" y="207"/>
                    <a:pt x="2" y="205"/>
                    <a:pt x="4" y="20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15"/>
            <p:cNvSpPr/>
            <p:nvPr/>
          </p:nvSpPr>
          <p:spPr bwMode="auto">
            <a:xfrm>
              <a:off x="5724525" y="2286000"/>
              <a:ext cx="146050" cy="698500"/>
            </a:xfrm>
            <a:custGeom>
              <a:avLst/>
              <a:gdLst/>
              <a:ahLst/>
              <a:cxnLst>
                <a:cxn ang="0">
                  <a:pos x="2" y="121"/>
                </a:cxn>
                <a:cxn ang="0">
                  <a:pos x="8" y="88"/>
                </a:cxn>
                <a:cxn ang="0">
                  <a:pos x="14" y="65"/>
                </a:cxn>
                <a:cxn ang="0">
                  <a:pos x="19" y="46"/>
                </a:cxn>
                <a:cxn ang="0">
                  <a:pos x="22" y="23"/>
                </a:cxn>
                <a:cxn ang="0">
                  <a:pos x="22" y="14"/>
                </a:cxn>
                <a:cxn ang="0">
                  <a:pos x="20" y="13"/>
                </a:cxn>
                <a:cxn ang="0">
                  <a:pos x="31" y="0"/>
                </a:cxn>
                <a:cxn ang="0">
                  <a:pos x="33" y="0"/>
                </a:cxn>
                <a:cxn ang="0">
                  <a:pos x="39" y="11"/>
                </a:cxn>
                <a:cxn ang="0">
                  <a:pos x="35" y="16"/>
                </a:cxn>
                <a:cxn ang="0">
                  <a:pos x="34" y="16"/>
                </a:cxn>
                <a:cxn ang="0">
                  <a:pos x="34" y="23"/>
                </a:cxn>
                <a:cxn ang="0">
                  <a:pos x="37" y="47"/>
                </a:cxn>
                <a:cxn ang="0">
                  <a:pos x="32" y="79"/>
                </a:cxn>
                <a:cxn ang="0">
                  <a:pos x="29" y="106"/>
                </a:cxn>
                <a:cxn ang="0">
                  <a:pos x="27" y="144"/>
                </a:cxn>
                <a:cxn ang="0">
                  <a:pos x="27" y="169"/>
                </a:cxn>
                <a:cxn ang="0">
                  <a:pos x="21" y="178"/>
                </a:cxn>
                <a:cxn ang="0">
                  <a:pos x="13" y="186"/>
                </a:cxn>
                <a:cxn ang="0">
                  <a:pos x="6" y="178"/>
                </a:cxn>
                <a:cxn ang="0">
                  <a:pos x="0" y="171"/>
                </a:cxn>
                <a:cxn ang="0">
                  <a:pos x="2" y="121"/>
                </a:cxn>
              </a:cxnLst>
              <a:rect l="0" t="0" r="r" b="b"/>
              <a:pathLst>
                <a:path w="39" h="186">
                  <a:moveTo>
                    <a:pt x="2" y="121"/>
                  </a:moveTo>
                  <a:cubicBezTo>
                    <a:pt x="4" y="103"/>
                    <a:pt x="5" y="97"/>
                    <a:pt x="8" y="88"/>
                  </a:cubicBezTo>
                  <a:cubicBezTo>
                    <a:pt x="11" y="78"/>
                    <a:pt x="12" y="71"/>
                    <a:pt x="14" y="65"/>
                  </a:cubicBezTo>
                  <a:cubicBezTo>
                    <a:pt x="15" y="58"/>
                    <a:pt x="18" y="55"/>
                    <a:pt x="19" y="46"/>
                  </a:cubicBezTo>
                  <a:cubicBezTo>
                    <a:pt x="21" y="36"/>
                    <a:pt x="24" y="29"/>
                    <a:pt x="22" y="23"/>
                  </a:cubicBezTo>
                  <a:cubicBezTo>
                    <a:pt x="22" y="20"/>
                    <a:pt x="21" y="17"/>
                    <a:pt x="22" y="14"/>
                  </a:cubicBezTo>
                  <a:cubicBezTo>
                    <a:pt x="21" y="14"/>
                    <a:pt x="20" y="14"/>
                    <a:pt x="20" y="13"/>
                  </a:cubicBezTo>
                  <a:cubicBezTo>
                    <a:pt x="20" y="13"/>
                    <a:pt x="25" y="4"/>
                    <a:pt x="3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7" y="3"/>
                    <a:pt x="39" y="11"/>
                  </a:cubicBezTo>
                  <a:cubicBezTo>
                    <a:pt x="39" y="11"/>
                    <a:pt x="35" y="13"/>
                    <a:pt x="35" y="16"/>
                  </a:cubicBezTo>
                  <a:cubicBezTo>
                    <a:pt x="35" y="16"/>
                    <a:pt x="34" y="16"/>
                    <a:pt x="34" y="16"/>
                  </a:cubicBezTo>
                  <a:cubicBezTo>
                    <a:pt x="34" y="19"/>
                    <a:pt x="34" y="21"/>
                    <a:pt x="34" y="23"/>
                  </a:cubicBezTo>
                  <a:cubicBezTo>
                    <a:pt x="35" y="26"/>
                    <a:pt x="39" y="35"/>
                    <a:pt x="37" y="47"/>
                  </a:cubicBezTo>
                  <a:cubicBezTo>
                    <a:pt x="35" y="58"/>
                    <a:pt x="32" y="71"/>
                    <a:pt x="32" y="79"/>
                  </a:cubicBezTo>
                  <a:cubicBezTo>
                    <a:pt x="32" y="88"/>
                    <a:pt x="30" y="99"/>
                    <a:pt x="29" y="106"/>
                  </a:cubicBezTo>
                  <a:cubicBezTo>
                    <a:pt x="28" y="114"/>
                    <a:pt x="27" y="136"/>
                    <a:pt x="27" y="144"/>
                  </a:cubicBezTo>
                  <a:cubicBezTo>
                    <a:pt x="27" y="153"/>
                    <a:pt x="27" y="169"/>
                    <a:pt x="27" y="169"/>
                  </a:cubicBezTo>
                  <a:cubicBezTo>
                    <a:pt x="27" y="169"/>
                    <a:pt x="24" y="173"/>
                    <a:pt x="21" y="178"/>
                  </a:cubicBezTo>
                  <a:cubicBezTo>
                    <a:pt x="17" y="182"/>
                    <a:pt x="14" y="186"/>
                    <a:pt x="13" y="186"/>
                  </a:cubicBezTo>
                  <a:cubicBezTo>
                    <a:pt x="12" y="186"/>
                    <a:pt x="9" y="182"/>
                    <a:pt x="6" y="178"/>
                  </a:cubicBezTo>
                  <a:cubicBezTo>
                    <a:pt x="3" y="174"/>
                    <a:pt x="0" y="171"/>
                    <a:pt x="0" y="171"/>
                  </a:cubicBezTo>
                  <a:cubicBezTo>
                    <a:pt x="0" y="171"/>
                    <a:pt x="1" y="139"/>
                    <a:pt x="2" y="1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16"/>
            <p:cNvSpPr/>
            <p:nvPr/>
          </p:nvSpPr>
          <p:spPr bwMode="auto">
            <a:xfrm>
              <a:off x="6032500" y="3059113"/>
              <a:ext cx="104775" cy="93663"/>
            </a:xfrm>
            <a:custGeom>
              <a:avLst/>
              <a:gdLst/>
              <a:ahLst/>
              <a:cxnLst>
                <a:cxn ang="0">
                  <a:pos x="28" y="22"/>
                </a:cxn>
                <a:cxn ang="0">
                  <a:pos x="15" y="11"/>
                </a:cxn>
                <a:cxn ang="0">
                  <a:pos x="5" y="0"/>
                </a:cxn>
                <a:cxn ang="0">
                  <a:pos x="2" y="2"/>
                </a:cxn>
                <a:cxn ang="0">
                  <a:pos x="4" y="7"/>
                </a:cxn>
                <a:cxn ang="0">
                  <a:pos x="20" y="20"/>
                </a:cxn>
                <a:cxn ang="0">
                  <a:pos x="26" y="24"/>
                </a:cxn>
                <a:cxn ang="0">
                  <a:pos x="28" y="22"/>
                </a:cxn>
              </a:cxnLst>
              <a:rect l="0" t="0" r="r" b="b"/>
              <a:pathLst>
                <a:path w="28" h="25">
                  <a:moveTo>
                    <a:pt x="28" y="22"/>
                  </a:moveTo>
                  <a:cubicBezTo>
                    <a:pt x="28" y="22"/>
                    <a:pt x="22" y="17"/>
                    <a:pt x="15" y="11"/>
                  </a:cubicBezTo>
                  <a:cubicBezTo>
                    <a:pt x="9" y="4"/>
                    <a:pt x="5" y="0"/>
                    <a:pt x="5" y="0"/>
                  </a:cubicBezTo>
                  <a:cubicBezTo>
                    <a:pt x="5" y="0"/>
                    <a:pt x="4" y="1"/>
                    <a:pt x="2" y="2"/>
                  </a:cubicBezTo>
                  <a:cubicBezTo>
                    <a:pt x="1" y="4"/>
                    <a:pt x="0" y="5"/>
                    <a:pt x="4" y="7"/>
                  </a:cubicBezTo>
                  <a:cubicBezTo>
                    <a:pt x="7" y="10"/>
                    <a:pt x="17" y="17"/>
                    <a:pt x="20" y="20"/>
                  </a:cubicBezTo>
                  <a:cubicBezTo>
                    <a:pt x="23" y="23"/>
                    <a:pt x="25" y="25"/>
                    <a:pt x="26" y="24"/>
                  </a:cubicBezTo>
                  <a:cubicBezTo>
                    <a:pt x="27" y="23"/>
                    <a:pt x="28" y="22"/>
                    <a:pt x="28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349760" y="1730915"/>
            <a:ext cx="3220662" cy="867195"/>
            <a:chOff x="5653336" y="1429244"/>
            <a:chExt cx="3220662" cy="867195"/>
          </a:xfrm>
        </p:grpSpPr>
        <p:cxnSp>
          <p:nvCxnSpPr>
            <p:cNvPr id="36" name="Straight Connector 166"/>
            <p:cNvCxnSpPr/>
            <p:nvPr/>
          </p:nvCxnSpPr>
          <p:spPr>
            <a:xfrm rot="10800000" flipH="1">
              <a:off x="5653336" y="1794416"/>
              <a:ext cx="1192306" cy="502023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ot"/>
              <a:headEnd type="triangle" w="med" len="med"/>
              <a:tailEnd type="none" w="med" len="med"/>
            </a:ln>
            <a:effectLst/>
          </p:spPr>
        </p:cxnSp>
        <p:cxnSp>
          <p:nvCxnSpPr>
            <p:cNvPr id="37" name="Straight Connector 177"/>
            <p:cNvCxnSpPr/>
            <p:nvPr/>
          </p:nvCxnSpPr>
          <p:spPr>
            <a:xfrm rot="10800000">
              <a:off x="6845642" y="1792910"/>
              <a:ext cx="1380564" cy="130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38" name="Rectangle 178"/>
            <p:cNvSpPr/>
            <p:nvPr/>
          </p:nvSpPr>
          <p:spPr>
            <a:xfrm>
              <a:off x="6700123" y="1429244"/>
              <a:ext cx="21738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zh-CN" altLang="en-US" sz="1400" kern="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3846" y="1251457"/>
            <a:ext cx="3737512" cy="846136"/>
            <a:chOff x="947421" y="949786"/>
            <a:chExt cx="3737512" cy="846136"/>
          </a:xfrm>
        </p:grpSpPr>
        <p:cxnSp>
          <p:nvCxnSpPr>
            <p:cNvPr id="40" name="Straight Connector 146"/>
            <p:cNvCxnSpPr/>
            <p:nvPr/>
          </p:nvCxnSpPr>
          <p:spPr>
            <a:xfrm rot="10800000">
              <a:off x="3492627" y="1293899"/>
              <a:ext cx="1192306" cy="502023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ot"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Connector 162"/>
            <p:cNvCxnSpPr/>
            <p:nvPr/>
          </p:nvCxnSpPr>
          <p:spPr>
            <a:xfrm rot="10800000">
              <a:off x="1233522" y="1293899"/>
              <a:ext cx="2259105" cy="130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42" name="Rectangle 179"/>
            <p:cNvSpPr/>
            <p:nvPr/>
          </p:nvSpPr>
          <p:spPr>
            <a:xfrm>
              <a:off x="947421" y="949786"/>
              <a:ext cx="26063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加深自己在程序设计的思想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2039" y="1852908"/>
            <a:ext cx="3318809" cy="829543"/>
            <a:chOff x="1115615" y="1551236"/>
            <a:chExt cx="3318809" cy="829543"/>
          </a:xfrm>
        </p:grpSpPr>
        <p:cxnSp>
          <p:nvCxnSpPr>
            <p:cNvPr id="44" name="Straight Connector 163"/>
            <p:cNvCxnSpPr/>
            <p:nvPr/>
          </p:nvCxnSpPr>
          <p:spPr>
            <a:xfrm rot="10800000">
              <a:off x="3242118" y="1878756"/>
              <a:ext cx="1192306" cy="502023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ot"/>
              <a:headEnd type="triangle" w="med" len="med"/>
              <a:tailEnd type="none" w="med" len="med"/>
            </a:ln>
            <a:effectLst/>
          </p:spPr>
        </p:cxnSp>
        <p:cxnSp>
          <p:nvCxnSpPr>
            <p:cNvPr id="45" name="Straight Connector 170"/>
            <p:cNvCxnSpPr/>
            <p:nvPr/>
          </p:nvCxnSpPr>
          <p:spPr>
            <a:xfrm rot="10800000">
              <a:off x="1246575" y="1876444"/>
              <a:ext cx="2008094" cy="130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46" name="Rectangle 180"/>
            <p:cNvSpPr/>
            <p:nvPr/>
          </p:nvSpPr>
          <p:spPr>
            <a:xfrm>
              <a:off x="1115615" y="1551236"/>
              <a:ext cx="22018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提高了对代码的编写能力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40113" y="2438381"/>
            <a:ext cx="3341731" cy="876116"/>
            <a:chOff x="843689" y="2136710"/>
            <a:chExt cx="3341731" cy="876116"/>
          </a:xfrm>
        </p:grpSpPr>
        <p:cxnSp>
          <p:nvCxnSpPr>
            <p:cNvPr id="48" name="Straight Connector 164"/>
            <p:cNvCxnSpPr/>
            <p:nvPr/>
          </p:nvCxnSpPr>
          <p:spPr>
            <a:xfrm rot="10800000">
              <a:off x="2993114" y="2510803"/>
              <a:ext cx="1192306" cy="502023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ot"/>
              <a:headEnd type="triangle" w="med" len="med"/>
              <a:tailEnd type="none" w="med" len="med"/>
            </a:ln>
            <a:effectLst/>
          </p:spPr>
        </p:cxnSp>
        <p:cxnSp>
          <p:nvCxnSpPr>
            <p:cNvPr id="49" name="Straight Connector 172"/>
            <p:cNvCxnSpPr/>
            <p:nvPr/>
          </p:nvCxnSpPr>
          <p:spPr>
            <a:xfrm rot="10800000">
              <a:off x="1251093" y="2516326"/>
              <a:ext cx="1757082" cy="130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50" name="Rectangle 181"/>
            <p:cNvSpPr/>
            <p:nvPr/>
          </p:nvSpPr>
          <p:spPr>
            <a:xfrm>
              <a:off x="843689" y="2136710"/>
              <a:ext cx="236163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理解和学会程序模块化思想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12041" y="3358979"/>
            <a:ext cx="2694793" cy="843097"/>
            <a:chOff x="1115616" y="3057307"/>
            <a:chExt cx="2694793" cy="843097"/>
          </a:xfrm>
        </p:grpSpPr>
        <p:cxnSp>
          <p:nvCxnSpPr>
            <p:cNvPr id="52" name="Straight Connector 165"/>
            <p:cNvCxnSpPr/>
            <p:nvPr/>
          </p:nvCxnSpPr>
          <p:spPr>
            <a:xfrm rot="10800000">
              <a:off x="2618103" y="3398381"/>
              <a:ext cx="1192306" cy="502023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ysDot"/>
              <a:headEnd type="triangle" w="med" len="med"/>
              <a:tailEnd type="none" w="med" len="med"/>
            </a:ln>
            <a:effectLst/>
          </p:spPr>
        </p:cxnSp>
        <p:cxnSp>
          <p:nvCxnSpPr>
            <p:cNvPr id="53" name="Straight Connector 176"/>
            <p:cNvCxnSpPr/>
            <p:nvPr/>
          </p:nvCxnSpPr>
          <p:spPr>
            <a:xfrm rot="10800000">
              <a:off x="1236534" y="3396875"/>
              <a:ext cx="1380564" cy="1308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54" name="Rectangle 182"/>
            <p:cNvSpPr/>
            <p:nvPr/>
          </p:nvSpPr>
          <p:spPr>
            <a:xfrm>
              <a:off x="1115616" y="3057307"/>
              <a:ext cx="1976332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400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巩固了</a:t>
              </a:r>
              <a:r>
                <a:rPr lang="en-US" altLang="zh-CN" sz="1400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C</a:t>
              </a:r>
              <a:r>
                <a:rPr lang="zh-CN" altLang="en-US" sz="1400" kern="0" dirty="0">
                  <a:solidFill>
                    <a:srgbClr val="19EDF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语言语法基础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C12A6AF2-2DC0-4802-825E-079D2B4D029A}"/>
              </a:ext>
            </a:extLst>
          </p:cNvPr>
          <p:cNvSpPr txBox="1"/>
          <p:nvPr/>
        </p:nvSpPr>
        <p:spPr>
          <a:xfrm>
            <a:off x="6313466" y="16693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kern="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学会和理解文件操作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  <p:sp>
        <p:nvSpPr>
          <p:cNvPr id="4" name="PA_文本框 1"/>
          <p:cNvSpPr txBox="1"/>
          <p:nvPr>
            <p:custDataLst>
              <p:tags r:id="rId1"/>
            </p:custDataLst>
          </p:nvPr>
        </p:nvSpPr>
        <p:spPr>
          <a:xfrm>
            <a:off x="2535238" y="2270125"/>
            <a:ext cx="40735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500" b="1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rPr>
              <a:t>谢谢您的观看</a:t>
            </a:r>
          </a:p>
        </p:txBody>
      </p:sp>
      <p:sp>
        <p:nvSpPr>
          <p:cNvPr id="8" name="PA_文本框 1"/>
          <p:cNvSpPr txBox="1"/>
          <p:nvPr>
            <p:custDataLst>
              <p:tags r:id="rId2"/>
            </p:custDataLst>
          </p:nvPr>
        </p:nvSpPr>
        <p:spPr>
          <a:xfrm>
            <a:off x="1595433" y="1151545"/>
            <a:ext cx="5953135" cy="139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5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59">
        <p:blinds dir="vert"/>
      </p:transition>
    </mc:Choice>
    <mc:Fallback xmlns="">
      <p:transition advClick="0" advTm="20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8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  <p:sp>
        <p:nvSpPr>
          <p:cNvPr id="6147" name="文本框 6"/>
          <p:cNvSpPr txBox="1"/>
          <p:nvPr/>
        </p:nvSpPr>
        <p:spPr>
          <a:xfrm>
            <a:off x="2466380" y="2551325"/>
            <a:ext cx="4211241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44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  流程图</a:t>
            </a:r>
          </a:p>
        </p:txBody>
      </p:sp>
      <p:grpSp>
        <p:nvGrpSpPr>
          <p:cNvPr id="6148" name="组合 7"/>
          <p:cNvGrpSpPr/>
          <p:nvPr/>
        </p:nvGrpSpPr>
        <p:grpSpPr>
          <a:xfrm>
            <a:off x="3655695" y="860425"/>
            <a:ext cx="1832610" cy="1588135"/>
            <a:chOff x="2100089" y="1942914"/>
            <a:chExt cx="3730884" cy="3231654"/>
          </a:xfrm>
        </p:grpSpPr>
        <p:sp>
          <p:nvSpPr>
            <p:cNvPr id="6150" name="文本框 8"/>
            <p:cNvSpPr txBox="1"/>
            <p:nvPr/>
          </p:nvSpPr>
          <p:spPr>
            <a:xfrm>
              <a:off x="2791226" y="2227516"/>
              <a:ext cx="2344063" cy="17508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5000" b="1" dirty="0">
                  <a:solidFill>
                    <a:srgbClr val="19EDF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01</a:t>
              </a:r>
            </a:p>
          </p:txBody>
        </p:sp>
        <p:sp>
          <p:nvSpPr>
            <p:cNvPr id="6151" name="Freeform 39"/>
            <p:cNvSpPr/>
            <p:nvPr/>
          </p:nvSpPr>
          <p:spPr>
            <a:xfrm>
              <a:off x="2100089" y="1942914"/>
              <a:ext cx="1733766" cy="1266534"/>
            </a:xfrm>
            <a:custGeom>
              <a:avLst/>
              <a:gdLst/>
              <a:ahLst/>
              <a:cxnLst>
                <a:cxn ang="0">
                  <a:pos x="826000" y="1266534"/>
                </a:cxn>
                <a:cxn ang="0">
                  <a:pos x="146844" y="81766"/>
                </a:cxn>
                <a:cxn ang="0">
                  <a:pos x="1733766" y="81766"/>
                </a:cxn>
                <a:cxn ang="0">
                  <a:pos x="1733766" y="0"/>
                </a:cxn>
                <a:cxn ang="0">
                  <a:pos x="0" y="0"/>
                </a:cxn>
                <a:cxn ang="0">
                  <a:pos x="734222" y="1266534"/>
                </a:cxn>
                <a:cxn ang="0">
                  <a:pos x="826000" y="1266534"/>
                </a:cxn>
              </a:cxnLst>
              <a:rect l="0" t="0" r="0" b="0"/>
              <a:pathLst>
                <a:path w="1039" h="759">
                  <a:moveTo>
                    <a:pt x="495" y="759"/>
                  </a:moveTo>
                  <a:lnTo>
                    <a:pt x="88" y="49"/>
                  </a:lnTo>
                  <a:lnTo>
                    <a:pt x="1039" y="49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440" y="759"/>
                  </a:lnTo>
                  <a:lnTo>
                    <a:pt x="495" y="759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sz="100">
                <a:solidFill>
                  <a:srgbClr val="19EDF1"/>
                </a:solidFill>
              </a:endParaRPr>
            </a:p>
          </p:txBody>
        </p:sp>
        <p:sp>
          <p:nvSpPr>
            <p:cNvPr id="11" name="Freeform 40"/>
            <p:cNvSpPr/>
            <p:nvPr/>
          </p:nvSpPr>
          <p:spPr bwMode="auto">
            <a:xfrm>
              <a:off x="4097207" y="1942914"/>
              <a:ext cx="1733766" cy="1266534"/>
            </a:xfrm>
            <a:custGeom>
              <a:avLst/>
              <a:gdLst>
                <a:gd name="T0" fmla="*/ 544 w 1039"/>
                <a:gd name="T1" fmla="*/ 759 h 759"/>
                <a:gd name="T2" fmla="*/ 599 w 1039"/>
                <a:gd name="T3" fmla="*/ 759 h 759"/>
                <a:gd name="T4" fmla="*/ 1039 w 1039"/>
                <a:gd name="T5" fmla="*/ 0 h 759"/>
                <a:gd name="T6" fmla="*/ 0 w 1039"/>
                <a:gd name="T7" fmla="*/ 0 h 759"/>
                <a:gd name="T8" fmla="*/ 0 w 1039"/>
                <a:gd name="T9" fmla="*/ 49 h 759"/>
                <a:gd name="T10" fmla="*/ 951 w 1039"/>
                <a:gd name="T11" fmla="*/ 49 h 759"/>
                <a:gd name="T12" fmla="*/ 544 w 1039"/>
                <a:gd name="T13" fmla="*/ 75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9" h="759">
                  <a:moveTo>
                    <a:pt x="544" y="759"/>
                  </a:moveTo>
                  <a:lnTo>
                    <a:pt x="599" y="759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951" y="49"/>
                  </a:lnTo>
                  <a:lnTo>
                    <a:pt x="544" y="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9EDF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53" name="Freeform 41"/>
            <p:cNvSpPr/>
            <p:nvPr/>
          </p:nvSpPr>
          <p:spPr>
            <a:xfrm>
              <a:off x="3134755" y="3742834"/>
              <a:ext cx="1658675" cy="1431734"/>
            </a:xfrm>
            <a:custGeom>
              <a:avLst/>
              <a:gdLst/>
              <a:ahLst/>
              <a:cxnLst>
                <a:cxn ang="0">
                  <a:pos x="1558554" y="0"/>
                </a:cxn>
                <a:cxn ang="0">
                  <a:pos x="834344" y="1266534"/>
                </a:cxn>
                <a:cxn ang="0">
                  <a:pos x="100121" y="0"/>
                </a:cxn>
                <a:cxn ang="0">
                  <a:pos x="0" y="0"/>
                </a:cxn>
                <a:cxn ang="0">
                  <a:pos x="834344" y="1431734"/>
                </a:cxn>
                <a:cxn ang="0">
                  <a:pos x="1658675" y="0"/>
                </a:cxn>
                <a:cxn ang="0">
                  <a:pos x="1558554" y="0"/>
                </a:cxn>
              </a:cxnLst>
              <a:rect l="0" t="0" r="0" b="0"/>
              <a:pathLst>
                <a:path w="994" h="858">
                  <a:moveTo>
                    <a:pt x="934" y="0"/>
                  </a:moveTo>
                  <a:lnTo>
                    <a:pt x="500" y="759"/>
                  </a:lnTo>
                  <a:lnTo>
                    <a:pt x="60" y="0"/>
                  </a:lnTo>
                  <a:lnTo>
                    <a:pt x="0" y="0"/>
                  </a:lnTo>
                  <a:lnTo>
                    <a:pt x="500" y="858"/>
                  </a:lnTo>
                  <a:lnTo>
                    <a:pt x="994" y="0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sz="100">
                <a:solidFill>
                  <a:srgbClr val="19EDF1"/>
                </a:solidFill>
              </a:endParaRPr>
            </a:p>
          </p:txBody>
        </p:sp>
      </p:grpSp>
      <p:sp>
        <p:nvSpPr>
          <p:cNvPr id="6149" name="文本框 12"/>
          <p:cNvSpPr txBox="1"/>
          <p:nvPr/>
        </p:nvSpPr>
        <p:spPr>
          <a:xfrm>
            <a:off x="2687836" y="3275225"/>
            <a:ext cx="3768328" cy="3231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5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rPr>
              <a:t>程序运行的逻辑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71402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81664" y="194641"/>
            <a:ext cx="3870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流程图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F459FF-AD28-4E9E-A748-E107C20614CB}"/>
              </a:ext>
            </a:extLst>
          </p:cNvPr>
          <p:cNvSpPr/>
          <p:nvPr/>
        </p:nvSpPr>
        <p:spPr>
          <a:xfrm>
            <a:off x="3328147" y="364451"/>
            <a:ext cx="1628237" cy="389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通讯录管理系统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109590C-ED51-438D-A557-C8B2C0358E43}"/>
              </a:ext>
            </a:extLst>
          </p:cNvPr>
          <p:cNvCxnSpPr>
            <a:stCxn id="11" idx="2"/>
          </p:cNvCxnSpPr>
          <p:nvPr/>
        </p:nvCxnSpPr>
        <p:spPr>
          <a:xfrm flipH="1">
            <a:off x="4142265" y="754416"/>
            <a:ext cx="1" cy="61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A2B8B8C9-187F-45B0-982D-091118AD521F}"/>
              </a:ext>
            </a:extLst>
          </p:cNvPr>
          <p:cNvSpPr/>
          <p:nvPr/>
        </p:nvSpPr>
        <p:spPr>
          <a:xfrm>
            <a:off x="3987909" y="1259900"/>
            <a:ext cx="305922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59F6460-D482-4641-AA03-84BBAB04A407}"/>
              </a:ext>
            </a:extLst>
          </p:cNvPr>
          <p:cNvSpPr txBox="1"/>
          <p:nvPr/>
        </p:nvSpPr>
        <p:spPr>
          <a:xfrm>
            <a:off x="3970243" y="1250555"/>
            <a:ext cx="30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登录账号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81DC4DF7-80F5-4095-9278-D7B3E5DDF98F}"/>
              </a:ext>
            </a:extLst>
          </p:cNvPr>
          <p:cNvCxnSpPr/>
          <p:nvPr/>
        </p:nvCxnSpPr>
        <p:spPr>
          <a:xfrm flipH="1">
            <a:off x="2144806" y="1055594"/>
            <a:ext cx="1997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8269399-E9C9-439C-AC82-1DFAB704A732}"/>
              </a:ext>
            </a:extLst>
          </p:cNvPr>
          <p:cNvSpPr/>
          <p:nvPr/>
        </p:nvSpPr>
        <p:spPr>
          <a:xfrm>
            <a:off x="2000686" y="1405173"/>
            <a:ext cx="305913" cy="80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B0531D5-9CD2-4CEC-958F-89A412F1A3D4}"/>
              </a:ext>
            </a:extLst>
          </p:cNvPr>
          <p:cNvSpPr txBox="1"/>
          <p:nvPr/>
        </p:nvSpPr>
        <p:spPr>
          <a:xfrm>
            <a:off x="1991845" y="1405173"/>
            <a:ext cx="305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找</a:t>
            </a:r>
            <a:endParaRPr lang="en-US" altLang="zh-CN" sz="1200" dirty="0"/>
          </a:p>
          <a:p>
            <a:r>
              <a:rPr lang="zh-CN" altLang="en-US" sz="1200" dirty="0"/>
              <a:t>回密码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BD8002C-CF9D-4529-BE7B-9C9C01816E0A}"/>
              </a:ext>
            </a:extLst>
          </p:cNvPr>
          <p:cNvCxnSpPr/>
          <p:nvPr/>
        </p:nvCxnSpPr>
        <p:spPr>
          <a:xfrm>
            <a:off x="4142265" y="1055594"/>
            <a:ext cx="1680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92F2A171-F233-4BB5-8A9E-FF9A2825181D}"/>
              </a:ext>
            </a:extLst>
          </p:cNvPr>
          <p:cNvSpPr/>
          <p:nvPr/>
        </p:nvSpPr>
        <p:spPr>
          <a:xfrm>
            <a:off x="6819342" y="1418575"/>
            <a:ext cx="305916" cy="830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注册账号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06A2EF9C-15A3-4D78-9EC4-8CC527C1654B}"/>
              </a:ext>
            </a:extLst>
          </p:cNvPr>
          <p:cNvCxnSpPr/>
          <p:nvPr/>
        </p:nvCxnSpPr>
        <p:spPr>
          <a:xfrm flipH="1">
            <a:off x="1444730" y="1055594"/>
            <a:ext cx="7000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7D305F1-F1C1-49EB-BE4A-E7E9D69B40FC}"/>
              </a:ext>
            </a:extLst>
          </p:cNvPr>
          <p:cNvCxnSpPr>
            <a:cxnSpLocks/>
          </p:cNvCxnSpPr>
          <p:nvPr/>
        </p:nvCxnSpPr>
        <p:spPr>
          <a:xfrm>
            <a:off x="2130529" y="1082467"/>
            <a:ext cx="1" cy="33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B7891B76-F63D-4415-AF51-5763170A729D}"/>
              </a:ext>
            </a:extLst>
          </p:cNvPr>
          <p:cNvCxnSpPr/>
          <p:nvPr/>
        </p:nvCxnSpPr>
        <p:spPr>
          <a:xfrm>
            <a:off x="5822576" y="1055594"/>
            <a:ext cx="1149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EFA554D0-0121-4F97-B803-98C5B5CEF362}"/>
              </a:ext>
            </a:extLst>
          </p:cNvPr>
          <p:cNvCxnSpPr>
            <a:cxnSpLocks/>
          </p:cNvCxnSpPr>
          <p:nvPr/>
        </p:nvCxnSpPr>
        <p:spPr>
          <a:xfrm>
            <a:off x="6972300" y="1068997"/>
            <a:ext cx="0" cy="33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6A98777E-83AF-4B26-975A-54C22BD3A618}"/>
              </a:ext>
            </a:extLst>
          </p:cNvPr>
          <p:cNvCxnSpPr>
            <a:stCxn id="49" idx="2"/>
          </p:cNvCxnSpPr>
          <p:nvPr/>
        </p:nvCxnSpPr>
        <p:spPr>
          <a:xfrm flipH="1">
            <a:off x="4123203" y="2081552"/>
            <a:ext cx="1" cy="24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AC0BFA88-EAF8-4182-BFAE-1A4C3807FEEB}"/>
              </a:ext>
            </a:extLst>
          </p:cNvPr>
          <p:cNvCxnSpPr/>
          <p:nvPr/>
        </p:nvCxnSpPr>
        <p:spPr>
          <a:xfrm>
            <a:off x="3136524" y="2326319"/>
            <a:ext cx="2185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515B039D-5AC7-4DF7-B2FC-4606CBA70FFD}"/>
              </a:ext>
            </a:extLst>
          </p:cNvPr>
          <p:cNvCxnSpPr/>
          <p:nvPr/>
        </p:nvCxnSpPr>
        <p:spPr>
          <a:xfrm>
            <a:off x="3143535" y="2333064"/>
            <a:ext cx="0" cy="29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9ED92FF8-AF26-4C4B-B0CA-DB590347AF6C}"/>
              </a:ext>
            </a:extLst>
          </p:cNvPr>
          <p:cNvCxnSpPr/>
          <p:nvPr/>
        </p:nvCxnSpPr>
        <p:spPr>
          <a:xfrm>
            <a:off x="5308224" y="2333064"/>
            <a:ext cx="0" cy="29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954A69DC-C0D0-4DF8-88F9-6C5C0501E7F2}"/>
              </a:ext>
            </a:extLst>
          </p:cNvPr>
          <p:cNvSpPr/>
          <p:nvPr/>
        </p:nvSpPr>
        <p:spPr>
          <a:xfrm>
            <a:off x="3012428" y="2635644"/>
            <a:ext cx="262213" cy="813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一般用户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2F32923-96D0-4B2C-AB27-EC4277D63DA8}"/>
              </a:ext>
            </a:extLst>
          </p:cNvPr>
          <p:cNvSpPr/>
          <p:nvPr/>
        </p:nvSpPr>
        <p:spPr>
          <a:xfrm>
            <a:off x="5177122" y="2635652"/>
            <a:ext cx="262204" cy="813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管理员账号</a:t>
            </a: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4EFC3458-BBE0-4614-A63E-C6CDC0A70893}"/>
              </a:ext>
            </a:extLst>
          </p:cNvPr>
          <p:cNvCxnSpPr/>
          <p:nvPr/>
        </p:nvCxnSpPr>
        <p:spPr>
          <a:xfrm flipH="1">
            <a:off x="1304365" y="1055594"/>
            <a:ext cx="1403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B6F3C83B-924F-450A-97F9-E0E5128FB64B}"/>
              </a:ext>
            </a:extLst>
          </p:cNvPr>
          <p:cNvCxnSpPr/>
          <p:nvPr/>
        </p:nvCxnSpPr>
        <p:spPr>
          <a:xfrm>
            <a:off x="1297641" y="1055594"/>
            <a:ext cx="0" cy="309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1D9173A0-B7F9-4E07-8806-64706866A20F}"/>
              </a:ext>
            </a:extLst>
          </p:cNvPr>
          <p:cNvSpPr/>
          <p:nvPr/>
        </p:nvSpPr>
        <p:spPr>
          <a:xfrm>
            <a:off x="1141330" y="1405173"/>
            <a:ext cx="305921" cy="78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退出系统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389B47C6-32EA-4E6E-AE29-329E09ADC217}"/>
              </a:ext>
            </a:extLst>
          </p:cNvPr>
          <p:cNvCxnSpPr>
            <a:stCxn id="57" idx="2"/>
          </p:cNvCxnSpPr>
          <p:nvPr/>
        </p:nvCxnSpPr>
        <p:spPr>
          <a:xfrm flipH="1">
            <a:off x="2144805" y="2236170"/>
            <a:ext cx="1" cy="244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DAC412C4-A70C-439A-B739-8B8561872EDE}"/>
              </a:ext>
            </a:extLst>
          </p:cNvPr>
          <p:cNvCxnSpPr/>
          <p:nvPr/>
        </p:nvCxnSpPr>
        <p:spPr>
          <a:xfrm>
            <a:off x="1915365" y="2480982"/>
            <a:ext cx="458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8B0F31CB-5BD6-407A-99C3-B4C546C91D73}"/>
              </a:ext>
            </a:extLst>
          </p:cNvPr>
          <p:cNvCxnSpPr/>
          <p:nvPr/>
        </p:nvCxnSpPr>
        <p:spPr>
          <a:xfrm>
            <a:off x="1909482" y="2480982"/>
            <a:ext cx="0" cy="15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DDC97FE6-B8E2-4D90-A678-1568A4BA748B}"/>
              </a:ext>
            </a:extLst>
          </p:cNvPr>
          <p:cNvCxnSpPr/>
          <p:nvPr/>
        </p:nvCxnSpPr>
        <p:spPr>
          <a:xfrm>
            <a:off x="2373406" y="2480982"/>
            <a:ext cx="0" cy="15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F150B4B6-8F01-4177-9497-6E439D6108D3}"/>
              </a:ext>
            </a:extLst>
          </p:cNvPr>
          <p:cNvSpPr/>
          <p:nvPr/>
        </p:nvSpPr>
        <p:spPr>
          <a:xfrm>
            <a:off x="1794768" y="2635644"/>
            <a:ext cx="262193" cy="813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失败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D1458607-AF67-49C1-835A-04255BB89057}"/>
              </a:ext>
            </a:extLst>
          </p:cNvPr>
          <p:cNvSpPr/>
          <p:nvPr/>
        </p:nvSpPr>
        <p:spPr>
          <a:xfrm>
            <a:off x="2254698" y="2635644"/>
            <a:ext cx="262193" cy="813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成功</a:t>
            </a: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4DD7A252-7288-43C5-A5C4-B342AEBE2B4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830606" y="1666054"/>
            <a:ext cx="1139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97EAADCE-48BC-4D50-8855-01FA8640A3C4}"/>
              </a:ext>
            </a:extLst>
          </p:cNvPr>
          <p:cNvCxnSpPr>
            <a:stCxn id="124" idx="3"/>
          </p:cNvCxnSpPr>
          <p:nvPr/>
        </p:nvCxnSpPr>
        <p:spPr>
          <a:xfrm flipV="1">
            <a:off x="2516891" y="1663311"/>
            <a:ext cx="313715" cy="13790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连接符: 肘形 145">
            <a:extLst>
              <a:ext uri="{FF2B5EF4-FFF2-40B4-BE49-F238E27FC236}">
                <a16:creationId xmlns:a16="http://schemas.microsoft.com/office/drawing/2014/main" id="{88DE9FFC-9A6E-4EE7-8B1C-DF82B648A24D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>
            <a:off x="1697914" y="1820671"/>
            <a:ext cx="96854" cy="12217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3BA5DCC4-62F7-42AC-9CD7-A7076956B3EC}"/>
              </a:ext>
            </a:extLst>
          </p:cNvPr>
          <p:cNvCxnSpPr>
            <a:endCxn id="57" idx="1"/>
          </p:cNvCxnSpPr>
          <p:nvPr/>
        </p:nvCxnSpPr>
        <p:spPr>
          <a:xfrm>
            <a:off x="1697914" y="1820671"/>
            <a:ext cx="2939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784FCABF-D605-4FCE-B933-4B8AE881908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6972300" y="2249570"/>
            <a:ext cx="0" cy="231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E01548B2-9925-4258-AAE2-EBFF8677BEA1}"/>
              </a:ext>
            </a:extLst>
          </p:cNvPr>
          <p:cNvCxnSpPr/>
          <p:nvPr/>
        </p:nvCxnSpPr>
        <p:spPr>
          <a:xfrm>
            <a:off x="6629400" y="2480982"/>
            <a:ext cx="692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FE8F43C3-2657-48E2-AEBB-4E4DC742765C}"/>
              </a:ext>
            </a:extLst>
          </p:cNvPr>
          <p:cNvCxnSpPr/>
          <p:nvPr/>
        </p:nvCxnSpPr>
        <p:spPr>
          <a:xfrm>
            <a:off x="6629400" y="2480982"/>
            <a:ext cx="0" cy="14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DA4181E-1949-4265-B629-42D870DFD713}"/>
              </a:ext>
            </a:extLst>
          </p:cNvPr>
          <p:cNvCxnSpPr/>
          <p:nvPr/>
        </p:nvCxnSpPr>
        <p:spPr>
          <a:xfrm>
            <a:off x="7321924" y="2480982"/>
            <a:ext cx="0" cy="14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>
            <a:extLst>
              <a:ext uri="{FF2B5EF4-FFF2-40B4-BE49-F238E27FC236}">
                <a16:creationId xmlns:a16="http://schemas.microsoft.com/office/drawing/2014/main" id="{91A39CCF-03B4-49A0-9B78-9B4F07F9F9B1}"/>
              </a:ext>
            </a:extLst>
          </p:cNvPr>
          <p:cNvSpPr/>
          <p:nvPr/>
        </p:nvSpPr>
        <p:spPr>
          <a:xfrm>
            <a:off x="6535271" y="2628900"/>
            <a:ext cx="262140" cy="820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注册成功</a:t>
            </a:r>
          </a:p>
        </p:txBody>
      </p: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50A7B4D1-916E-4FF7-80AA-0D9F68AA7DE2}"/>
              </a:ext>
            </a:extLst>
          </p:cNvPr>
          <p:cNvCxnSpPr>
            <a:stCxn id="165" idx="1"/>
          </p:cNvCxnSpPr>
          <p:nvPr/>
        </p:nvCxnSpPr>
        <p:spPr>
          <a:xfrm rot="10800000">
            <a:off x="6010835" y="1663311"/>
            <a:ext cx="524436" cy="13757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663FE227-9CE8-478C-930E-1AD4D43FCADE}"/>
              </a:ext>
            </a:extLst>
          </p:cNvPr>
          <p:cNvCxnSpPr>
            <a:endCxn id="48" idx="3"/>
          </p:cNvCxnSpPr>
          <p:nvPr/>
        </p:nvCxnSpPr>
        <p:spPr>
          <a:xfrm flipH="1">
            <a:off x="4293831" y="1659939"/>
            <a:ext cx="1706635" cy="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79E3F6F2-2AC5-4576-9054-FD7A9EA8B958}"/>
              </a:ext>
            </a:extLst>
          </p:cNvPr>
          <p:cNvSpPr/>
          <p:nvPr/>
        </p:nvSpPr>
        <p:spPr>
          <a:xfrm>
            <a:off x="7195856" y="2628900"/>
            <a:ext cx="262136" cy="813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注册失败</a:t>
            </a:r>
          </a:p>
        </p:txBody>
      </p:sp>
      <p:cxnSp>
        <p:nvCxnSpPr>
          <p:cNvPr id="172" name="连接符: 肘形 171">
            <a:extLst>
              <a:ext uri="{FF2B5EF4-FFF2-40B4-BE49-F238E27FC236}">
                <a16:creationId xmlns:a16="http://schemas.microsoft.com/office/drawing/2014/main" id="{319F5C6F-0EEE-42C3-B9EC-6F2364A40AE3}"/>
              </a:ext>
            </a:extLst>
          </p:cNvPr>
          <p:cNvCxnSpPr>
            <a:cxnSpLocks/>
            <a:stCxn id="170" idx="3"/>
          </p:cNvCxnSpPr>
          <p:nvPr/>
        </p:nvCxnSpPr>
        <p:spPr>
          <a:xfrm flipV="1">
            <a:off x="7457992" y="1834072"/>
            <a:ext cx="260620" cy="12015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2FB35DAF-11E6-456B-977E-8150589B7E3D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7125258" y="1834072"/>
            <a:ext cx="5933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9C19933A-F93B-42C9-ACC6-07A92ADDFE63}"/>
              </a:ext>
            </a:extLst>
          </p:cNvPr>
          <p:cNvCxnSpPr>
            <a:stCxn id="100" idx="2"/>
          </p:cNvCxnSpPr>
          <p:nvPr/>
        </p:nvCxnSpPr>
        <p:spPr>
          <a:xfrm flipH="1">
            <a:off x="3136524" y="3449176"/>
            <a:ext cx="7011" cy="21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0B99014B-3267-4BAD-8879-492042DFB4C9}"/>
              </a:ext>
            </a:extLst>
          </p:cNvPr>
          <p:cNvCxnSpPr>
            <a:stCxn id="101" idx="2"/>
          </p:cNvCxnSpPr>
          <p:nvPr/>
        </p:nvCxnSpPr>
        <p:spPr>
          <a:xfrm>
            <a:off x="5308224" y="3449176"/>
            <a:ext cx="9367" cy="21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26290F8D-830E-48B9-AB44-2FE278DD2FDB}"/>
              </a:ext>
            </a:extLst>
          </p:cNvPr>
          <p:cNvCxnSpPr>
            <a:cxnSpLocks/>
          </p:cNvCxnSpPr>
          <p:nvPr/>
        </p:nvCxnSpPr>
        <p:spPr>
          <a:xfrm>
            <a:off x="1141329" y="3652066"/>
            <a:ext cx="3430671" cy="21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28CA1476-12B2-4007-8484-770EAEBD10E5}"/>
              </a:ext>
            </a:extLst>
          </p:cNvPr>
          <p:cNvCxnSpPr>
            <a:cxnSpLocks/>
          </p:cNvCxnSpPr>
          <p:nvPr/>
        </p:nvCxnSpPr>
        <p:spPr>
          <a:xfrm flipH="1">
            <a:off x="2149224" y="3654831"/>
            <a:ext cx="883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矩形 184">
            <a:extLst>
              <a:ext uri="{FF2B5EF4-FFF2-40B4-BE49-F238E27FC236}">
                <a16:creationId xmlns:a16="http://schemas.microsoft.com/office/drawing/2014/main" id="{B830390D-9DC6-41FD-A899-1454E6A52983}"/>
              </a:ext>
            </a:extLst>
          </p:cNvPr>
          <p:cNvSpPr/>
          <p:nvPr/>
        </p:nvSpPr>
        <p:spPr>
          <a:xfrm>
            <a:off x="1010236" y="3918606"/>
            <a:ext cx="262187" cy="982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退出系统</a:t>
            </a: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EF8F4470-8AC2-4DB9-B291-1B6201503865}"/>
              </a:ext>
            </a:extLst>
          </p:cNvPr>
          <p:cNvSpPr/>
          <p:nvPr/>
        </p:nvSpPr>
        <p:spPr>
          <a:xfrm>
            <a:off x="2000686" y="3899644"/>
            <a:ext cx="313887" cy="1008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查看信息</a:t>
            </a:r>
          </a:p>
        </p:txBody>
      </p: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9788383E-9698-4125-9116-368CFDC3B4BC}"/>
              </a:ext>
            </a:extLst>
          </p:cNvPr>
          <p:cNvCxnSpPr/>
          <p:nvPr/>
        </p:nvCxnSpPr>
        <p:spPr>
          <a:xfrm>
            <a:off x="2673748" y="3664324"/>
            <a:ext cx="0" cy="235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矩形 191">
            <a:extLst>
              <a:ext uri="{FF2B5EF4-FFF2-40B4-BE49-F238E27FC236}">
                <a16:creationId xmlns:a16="http://schemas.microsoft.com/office/drawing/2014/main" id="{8088076B-7A6C-4F17-8B09-89756D9A727A}"/>
              </a:ext>
            </a:extLst>
          </p:cNvPr>
          <p:cNvSpPr/>
          <p:nvPr/>
        </p:nvSpPr>
        <p:spPr>
          <a:xfrm>
            <a:off x="2501084" y="3899644"/>
            <a:ext cx="313858" cy="1008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增加联系人</a:t>
            </a:r>
          </a:p>
        </p:txBody>
      </p: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80782B0C-9CB5-427C-9834-0DF3DD76EBC7}"/>
              </a:ext>
            </a:extLst>
          </p:cNvPr>
          <p:cNvCxnSpPr/>
          <p:nvPr/>
        </p:nvCxnSpPr>
        <p:spPr>
          <a:xfrm>
            <a:off x="3136524" y="365483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 197">
            <a:extLst>
              <a:ext uri="{FF2B5EF4-FFF2-40B4-BE49-F238E27FC236}">
                <a16:creationId xmlns:a16="http://schemas.microsoft.com/office/drawing/2014/main" id="{AF8541F2-7F4F-4F2D-AC00-05686CFCE7AA}"/>
              </a:ext>
            </a:extLst>
          </p:cNvPr>
          <p:cNvSpPr/>
          <p:nvPr/>
        </p:nvSpPr>
        <p:spPr>
          <a:xfrm>
            <a:off x="3012428" y="3899632"/>
            <a:ext cx="313857" cy="1008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删除联系人</a:t>
            </a:r>
          </a:p>
        </p:txBody>
      </p: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230C012A-7BEC-48F5-9EE6-6B1C914C9DF0}"/>
              </a:ext>
            </a:extLst>
          </p:cNvPr>
          <p:cNvCxnSpPr/>
          <p:nvPr/>
        </p:nvCxnSpPr>
        <p:spPr>
          <a:xfrm>
            <a:off x="3610535" y="3664324"/>
            <a:ext cx="0" cy="23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矩形 200">
            <a:extLst>
              <a:ext uri="{FF2B5EF4-FFF2-40B4-BE49-F238E27FC236}">
                <a16:creationId xmlns:a16="http://schemas.microsoft.com/office/drawing/2014/main" id="{DE9DEF52-48CF-425C-B63A-9E3EF689FA39}"/>
              </a:ext>
            </a:extLst>
          </p:cNvPr>
          <p:cNvSpPr/>
          <p:nvPr/>
        </p:nvSpPr>
        <p:spPr>
          <a:xfrm>
            <a:off x="3453607" y="3899632"/>
            <a:ext cx="313856" cy="1008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查找联系人</a:t>
            </a:r>
          </a:p>
        </p:txBody>
      </p: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98830C07-BD54-4760-A838-B5D15A00D3B8}"/>
              </a:ext>
            </a:extLst>
          </p:cNvPr>
          <p:cNvCxnSpPr>
            <a:cxnSpLocks/>
          </p:cNvCxnSpPr>
          <p:nvPr/>
        </p:nvCxnSpPr>
        <p:spPr>
          <a:xfrm>
            <a:off x="4123203" y="3654831"/>
            <a:ext cx="0" cy="24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矩形 204">
            <a:extLst>
              <a:ext uri="{FF2B5EF4-FFF2-40B4-BE49-F238E27FC236}">
                <a16:creationId xmlns:a16="http://schemas.microsoft.com/office/drawing/2014/main" id="{DC1EBB9E-A11C-4AAD-AACC-89EF2137B602}"/>
              </a:ext>
            </a:extLst>
          </p:cNvPr>
          <p:cNvSpPr/>
          <p:nvPr/>
        </p:nvSpPr>
        <p:spPr>
          <a:xfrm>
            <a:off x="3958473" y="3879473"/>
            <a:ext cx="305921" cy="105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修改信息</a:t>
            </a: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0CF61148-37AD-4CC1-A2AF-E326E5E2CD09}"/>
              </a:ext>
            </a:extLst>
          </p:cNvPr>
          <p:cNvCxnSpPr/>
          <p:nvPr/>
        </p:nvCxnSpPr>
        <p:spPr>
          <a:xfrm>
            <a:off x="4572000" y="3673804"/>
            <a:ext cx="0" cy="20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矩形 212">
            <a:extLst>
              <a:ext uri="{FF2B5EF4-FFF2-40B4-BE49-F238E27FC236}">
                <a16:creationId xmlns:a16="http://schemas.microsoft.com/office/drawing/2014/main" id="{E4C4016F-216D-4EB6-B444-CFDD34247EFD}"/>
              </a:ext>
            </a:extLst>
          </p:cNvPr>
          <p:cNvSpPr/>
          <p:nvPr/>
        </p:nvSpPr>
        <p:spPr>
          <a:xfrm>
            <a:off x="4421793" y="3892906"/>
            <a:ext cx="282456" cy="1052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保存</a:t>
            </a:r>
          </a:p>
        </p:txBody>
      </p:sp>
      <p:cxnSp>
        <p:nvCxnSpPr>
          <p:cNvPr id="220" name="直接箭头连接符 219">
            <a:extLst>
              <a:ext uri="{FF2B5EF4-FFF2-40B4-BE49-F238E27FC236}">
                <a16:creationId xmlns:a16="http://schemas.microsoft.com/office/drawing/2014/main" id="{611661F0-885F-45A8-B02E-CFF694BC7DB2}"/>
              </a:ext>
            </a:extLst>
          </p:cNvPr>
          <p:cNvCxnSpPr>
            <a:cxnSpLocks/>
          </p:cNvCxnSpPr>
          <p:nvPr/>
        </p:nvCxnSpPr>
        <p:spPr>
          <a:xfrm>
            <a:off x="1141329" y="3656211"/>
            <a:ext cx="7981" cy="25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32FE5FC8-8CEB-48C0-9A62-7811E4AB7470}"/>
              </a:ext>
            </a:extLst>
          </p:cNvPr>
          <p:cNvCxnSpPr/>
          <p:nvPr/>
        </p:nvCxnSpPr>
        <p:spPr>
          <a:xfrm>
            <a:off x="1652730" y="3652066"/>
            <a:ext cx="0" cy="21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矩形 224">
            <a:extLst>
              <a:ext uri="{FF2B5EF4-FFF2-40B4-BE49-F238E27FC236}">
                <a16:creationId xmlns:a16="http://schemas.microsoft.com/office/drawing/2014/main" id="{1E62E65B-EDE8-40FD-8FB7-A8CEC6179FA3}"/>
              </a:ext>
            </a:extLst>
          </p:cNvPr>
          <p:cNvSpPr/>
          <p:nvPr/>
        </p:nvSpPr>
        <p:spPr>
          <a:xfrm>
            <a:off x="1497247" y="3892906"/>
            <a:ext cx="325682" cy="1008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</a:rPr>
              <a:t>个人账号中心</a:t>
            </a:r>
          </a:p>
        </p:txBody>
      </p: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0F3FFCE7-9BAE-48E7-94E2-925DE8FB127A}"/>
              </a:ext>
            </a:extLst>
          </p:cNvPr>
          <p:cNvCxnSpPr>
            <a:cxnSpLocks/>
          </p:cNvCxnSpPr>
          <p:nvPr/>
        </p:nvCxnSpPr>
        <p:spPr>
          <a:xfrm>
            <a:off x="5308224" y="3673804"/>
            <a:ext cx="1489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7065CAE1-9299-4FB3-8302-B20091BA2391}"/>
              </a:ext>
            </a:extLst>
          </p:cNvPr>
          <p:cNvCxnSpPr/>
          <p:nvPr/>
        </p:nvCxnSpPr>
        <p:spPr>
          <a:xfrm>
            <a:off x="5308224" y="3673804"/>
            <a:ext cx="0" cy="22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矩形 230">
            <a:extLst>
              <a:ext uri="{FF2B5EF4-FFF2-40B4-BE49-F238E27FC236}">
                <a16:creationId xmlns:a16="http://schemas.microsoft.com/office/drawing/2014/main" id="{63EF05BB-EAC7-4C30-A7A2-33747D5D3B91}"/>
              </a:ext>
            </a:extLst>
          </p:cNvPr>
          <p:cNvSpPr/>
          <p:nvPr/>
        </p:nvSpPr>
        <p:spPr>
          <a:xfrm>
            <a:off x="5177122" y="3913062"/>
            <a:ext cx="282450" cy="1052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查看所有账号</a:t>
            </a:r>
          </a:p>
        </p:txBody>
      </p: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77CF4C95-7427-4D3C-9755-5D7133EEC2D0}"/>
              </a:ext>
            </a:extLst>
          </p:cNvPr>
          <p:cNvCxnSpPr/>
          <p:nvPr/>
        </p:nvCxnSpPr>
        <p:spPr>
          <a:xfrm>
            <a:off x="5822576" y="3673804"/>
            <a:ext cx="0" cy="219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矩形 233">
            <a:extLst>
              <a:ext uri="{FF2B5EF4-FFF2-40B4-BE49-F238E27FC236}">
                <a16:creationId xmlns:a16="http://schemas.microsoft.com/office/drawing/2014/main" id="{4AFAFE40-D5C8-4404-8DAE-1C423DFCD0A0}"/>
              </a:ext>
            </a:extLst>
          </p:cNvPr>
          <p:cNvSpPr/>
          <p:nvPr/>
        </p:nvSpPr>
        <p:spPr>
          <a:xfrm>
            <a:off x="5681382" y="3913062"/>
            <a:ext cx="282450" cy="1052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修改账号</a:t>
            </a:r>
          </a:p>
        </p:txBody>
      </p: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2F4D0344-A459-4508-8576-61AC2E44DE99}"/>
              </a:ext>
            </a:extLst>
          </p:cNvPr>
          <p:cNvCxnSpPr/>
          <p:nvPr/>
        </p:nvCxnSpPr>
        <p:spPr>
          <a:xfrm>
            <a:off x="6326841" y="3673804"/>
            <a:ext cx="0" cy="23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矩形 236">
            <a:extLst>
              <a:ext uri="{FF2B5EF4-FFF2-40B4-BE49-F238E27FC236}">
                <a16:creationId xmlns:a16="http://schemas.microsoft.com/office/drawing/2014/main" id="{15CA5D17-C3A4-45D9-B188-A5F5220D65EF}"/>
              </a:ext>
            </a:extLst>
          </p:cNvPr>
          <p:cNvSpPr/>
          <p:nvPr/>
        </p:nvSpPr>
        <p:spPr>
          <a:xfrm>
            <a:off x="6205818" y="3913062"/>
            <a:ext cx="282450" cy="1052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删除账号</a:t>
            </a:r>
          </a:p>
        </p:txBody>
      </p:sp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1783124F-F6B1-4601-9A51-80EB7174B903}"/>
              </a:ext>
            </a:extLst>
          </p:cNvPr>
          <p:cNvCxnSpPr/>
          <p:nvPr/>
        </p:nvCxnSpPr>
        <p:spPr>
          <a:xfrm>
            <a:off x="6819342" y="3673804"/>
            <a:ext cx="0" cy="23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矩形 240">
            <a:extLst>
              <a:ext uri="{FF2B5EF4-FFF2-40B4-BE49-F238E27FC236}">
                <a16:creationId xmlns:a16="http://schemas.microsoft.com/office/drawing/2014/main" id="{8E1147DC-9238-40C2-AC24-A227A6BFA70E}"/>
              </a:ext>
            </a:extLst>
          </p:cNvPr>
          <p:cNvSpPr/>
          <p:nvPr/>
        </p:nvSpPr>
        <p:spPr>
          <a:xfrm>
            <a:off x="6710082" y="3913062"/>
            <a:ext cx="262111" cy="1052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退出界面</a:t>
            </a:r>
          </a:p>
        </p:txBody>
      </p:sp>
      <p:cxnSp>
        <p:nvCxnSpPr>
          <p:cNvPr id="245" name="连接符: 肘形 244">
            <a:extLst>
              <a:ext uri="{FF2B5EF4-FFF2-40B4-BE49-F238E27FC236}">
                <a16:creationId xmlns:a16="http://schemas.microsoft.com/office/drawing/2014/main" id="{F73377CF-67ED-42CC-A6F0-D8D8709C800C}"/>
              </a:ext>
            </a:extLst>
          </p:cNvPr>
          <p:cNvCxnSpPr>
            <a:stCxn id="241" idx="3"/>
          </p:cNvCxnSpPr>
          <p:nvPr/>
        </p:nvCxnSpPr>
        <p:spPr>
          <a:xfrm flipV="1">
            <a:off x="6972193" y="533195"/>
            <a:ext cx="1264131" cy="390597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箭头连接符 246">
            <a:extLst>
              <a:ext uri="{FF2B5EF4-FFF2-40B4-BE49-F238E27FC236}">
                <a16:creationId xmlns:a16="http://schemas.microsoft.com/office/drawing/2014/main" id="{9F0A6902-DE5D-4276-9788-74FD4B03C8D6}"/>
              </a:ext>
            </a:extLst>
          </p:cNvPr>
          <p:cNvCxnSpPr>
            <a:endCxn id="11" idx="3"/>
          </p:cNvCxnSpPr>
          <p:nvPr/>
        </p:nvCxnSpPr>
        <p:spPr>
          <a:xfrm flipH="1">
            <a:off x="4956384" y="533195"/>
            <a:ext cx="3295891" cy="26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连接符: 肘形 248">
            <a:extLst>
              <a:ext uri="{FF2B5EF4-FFF2-40B4-BE49-F238E27FC236}">
                <a16:creationId xmlns:a16="http://schemas.microsoft.com/office/drawing/2014/main" id="{44A3F178-E46D-448F-8744-49F8130D9B11}"/>
              </a:ext>
            </a:extLst>
          </p:cNvPr>
          <p:cNvCxnSpPr>
            <a:cxnSpLocks/>
            <a:stCxn id="185" idx="1"/>
          </p:cNvCxnSpPr>
          <p:nvPr/>
        </p:nvCxnSpPr>
        <p:spPr>
          <a:xfrm rot="10800000">
            <a:off x="601756" y="559433"/>
            <a:ext cx="408481" cy="38505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箭头连接符 250">
            <a:extLst>
              <a:ext uri="{FF2B5EF4-FFF2-40B4-BE49-F238E27FC236}">
                <a16:creationId xmlns:a16="http://schemas.microsoft.com/office/drawing/2014/main" id="{6CA91FBB-BA0B-4860-8941-35189B69CE4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96655" y="559434"/>
            <a:ext cx="2731492" cy="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  <p:sp>
        <p:nvSpPr>
          <p:cNvPr id="6147" name="文本框 6"/>
          <p:cNvSpPr txBox="1"/>
          <p:nvPr/>
        </p:nvSpPr>
        <p:spPr>
          <a:xfrm>
            <a:off x="2466380" y="2724045"/>
            <a:ext cx="4211241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44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405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48" name="组合 7"/>
          <p:cNvGrpSpPr/>
          <p:nvPr/>
        </p:nvGrpSpPr>
        <p:grpSpPr>
          <a:xfrm>
            <a:off x="3655695" y="1033145"/>
            <a:ext cx="1832610" cy="1588135"/>
            <a:chOff x="2100089" y="1942914"/>
            <a:chExt cx="3730884" cy="3231654"/>
          </a:xfrm>
        </p:grpSpPr>
        <p:sp>
          <p:nvSpPr>
            <p:cNvPr id="6150" name="文本框 8"/>
            <p:cNvSpPr txBox="1"/>
            <p:nvPr/>
          </p:nvSpPr>
          <p:spPr>
            <a:xfrm>
              <a:off x="2791226" y="2227516"/>
              <a:ext cx="2344063" cy="17508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5000" b="1" dirty="0">
                  <a:solidFill>
                    <a:srgbClr val="19EDF1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02</a:t>
              </a:r>
            </a:p>
          </p:txBody>
        </p:sp>
        <p:sp>
          <p:nvSpPr>
            <p:cNvPr id="6151" name="Freeform 39"/>
            <p:cNvSpPr/>
            <p:nvPr/>
          </p:nvSpPr>
          <p:spPr>
            <a:xfrm>
              <a:off x="2100089" y="1942914"/>
              <a:ext cx="1733766" cy="1266534"/>
            </a:xfrm>
            <a:custGeom>
              <a:avLst/>
              <a:gdLst/>
              <a:ahLst/>
              <a:cxnLst>
                <a:cxn ang="0">
                  <a:pos x="826000" y="1266534"/>
                </a:cxn>
                <a:cxn ang="0">
                  <a:pos x="146844" y="81766"/>
                </a:cxn>
                <a:cxn ang="0">
                  <a:pos x="1733766" y="81766"/>
                </a:cxn>
                <a:cxn ang="0">
                  <a:pos x="1733766" y="0"/>
                </a:cxn>
                <a:cxn ang="0">
                  <a:pos x="0" y="0"/>
                </a:cxn>
                <a:cxn ang="0">
                  <a:pos x="734222" y="1266534"/>
                </a:cxn>
                <a:cxn ang="0">
                  <a:pos x="826000" y="1266534"/>
                </a:cxn>
              </a:cxnLst>
              <a:rect l="0" t="0" r="0" b="0"/>
              <a:pathLst>
                <a:path w="1039" h="759">
                  <a:moveTo>
                    <a:pt x="495" y="759"/>
                  </a:moveTo>
                  <a:lnTo>
                    <a:pt x="88" y="49"/>
                  </a:lnTo>
                  <a:lnTo>
                    <a:pt x="1039" y="49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440" y="759"/>
                  </a:lnTo>
                  <a:lnTo>
                    <a:pt x="495" y="759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sz="100">
                <a:solidFill>
                  <a:srgbClr val="19EDF1"/>
                </a:solidFill>
              </a:endParaRPr>
            </a:p>
          </p:txBody>
        </p:sp>
        <p:sp>
          <p:nvSpPr>
            <p:cNvPr id="11" name="Freeform 40"/>
            <p:cNvSpPr/>
            <p:nvPr/>
          </p:nvSpPr>
          <p:spPr bwMode="auto">
            <a:xfrm>
              <a:off x="4097207" y="1942914"/>
              <a:ext cx="1733766" cy="1266534"/>
            </a:xfrm>
            <a:custGeom>
              <a:avLst/>
              <a:gdLst>
                <a:gd name="T0" fmla="*/ 544 w 1039"/>
                <a:gd name="T1" fmla="*/ 759 h 759"/>
                <a:gd name="T2" fmla="*/ 599 w 1039"/>
                <a:gd name="T3" fmla="*/ 759 h 759"/>
                <a:gd name="T4" fmla="*/ 1039 w 1039"/>
                <a:gd name="T5" fmla="*/ 0 h 759"/>
                <a:gd name="T6" fmla="*/ 0 w 1039"/>
                <a:gd name="T7" fmla="*/ 0 h 759"/>
                <a:gd name="T8" fmla="*/ 0 w 1039"/>
                <a:gd name="T9" fmla="*/ 49 h 759"/>
                <a:gd name="T10" fmla="*/ 951 w 1039"/>
                <a:gd name="T11" fmla="*/ 49 h 759"/>
                <a:gd name="T12" fmla="*/ 544 w 1039"/>
                <a:gd name="T13" fmla="*/ 75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9" h="759">
                  <a:moveTo>
                    <a:pt x="544" y="759"/>
                  </a:moveTo>
                  <a:lnTo>
                    <a:pt x="599" y="759"/>
                  </a:lnTo>
                  <a:lnTo>
                    <a:pt x="1039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951" y="49"/>
                  </a:lnTo>
                  <a:lnTo>
                    <a:pt x="544" y="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9EDF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53" name="Freeform 41"/>
            <p:cNvSpPr/>
            <p:nvPr/>
          </p:nvSpPr>
          <p:spPr>
            <a:xfrm>
              <a:off x="3134755" y="3742834"/>
              <a:ext cx="1658675" cy="1431734"/>
            </a:xfrm>
            <a:custGeom>
              <a:avLst/>
              <a:gdLst/>
              <a:ahLst/>
              <a:cxnLst>
                <a:cxn ang="0">
                  <a:pos x="1558554" y="0"/>
                </a:cxn>
                <a:cxn ang="0">
                  <a:pos x="834344" y="1266534"/>
                </a:cxn>
                <a:cxn ang="0">
                  <a:pos x="100121" y="0"/>
                </a:cxn>
                <a:cxn ang="0">
                  <a:pos x="0" y="0"/>
                </a:cxn>
                <a:cxn ang="0">
                  <a:pos x="834344" y="1431734"/>
                </a:cxn>
                <a:cxn ang="0">
                  <a:pos x="1658675" y="0"/>
                </a:cxn>
                <a:cxn ang="0">
                  <a:pos x="1558554" y="0"/>
                </a:cxn>
              </a:cxnLst>
              <a:rect l="0" t="0" r="0" b="0"/>
              <a:pathLst>
                <a:path w="994" h="858">
                  <a:moveTo>
                    <a:pt x="934" y="0"/>
                  </a:moveTo>
                  <a:lnTo>
                    <a:pt x="500" y="759"/>
                  </a:lnTo>
                  <a:lnTo>
                    <a:pt x="60" y="0"/>
                  </a:lnTo>
                  <a:lnTo>
                    <a:pt x="0" y="0"/>
                  </a:lnTo>
                  <a:lnTo>
                    <a:pt x="500" y="858"/>
                  </a:lnTo>
                  <a:lnTo>
                    <a:pt x="994" y="0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sz="100">
                <a:solidFill>
                  <a:srgbClr val="19EDF1"/>
                </a:solidFill>
              </a:endParaRPr>
            </a:p>
          </p:txBody>
        </p:sp>
      </p:grpSp>
      <p:sp>
        <p:nvSpPr>
          <p:cNvPr id="6149" name="文本框 12"/>
          <p:cNvSpPr txBox="1"/>
          <p:nvPr/>
        </p:nvSpPr>
        <p:spPr>
          <a:xfrm>
            <a:off x="2687836" y="3447945"/>
            <a:ext cx="3768328" cy="3231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5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rPr>
              <a:t>简述通讯录的一些功能及其用法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7" y="183898"/>
            <a:ext cx="1346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1F96130-A9EE-446C-8998-EC44CB417AB3}"/>
              </a:ext>
            </a:extLst>
          </p:cNvPr>
          <p:cNvSpPr txBox="1"/>
          <p:nvPr/>
        </p:nvSpPr>
        <p:spPr>
          <a:xfrm>
            <a:off x="1309586" y="522452"/>
            <a:ext cx="2018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</a:rPr>
              <a:t>初始界面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BAD6760-7E86-4E48-8A81-EF926C1F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0" y="979032"/>
            <a:ext cx="6111770" cy="318543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64636656-06DF-43DE-8BA1-CFF3C52C77C5}"/>
              </a:ext>
            </a:extLst>
          </p:cNvPr>
          <p:cNvSpPr txBox="1"/>
          <p:nvPr/>
        </p:nvSpPr>
        <p:spPr>
          <a:xfrm>
            <a:off x="1222180" y="415938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在这里输入对应的编号即可进入相对应的功能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8" y="183898"/>
            <a:ext cx="136261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A597A81-133C-4748-AAC0-3CF1D6491CC7}"/>
              </a:ext>
            </a:extLst>
          </p:cNvPr>
          <p:cNvSpPr/>
          <p:nvPr/>
        </p:nvSpPr>
        <p:spPr>
          <a:xfrm>
            <a:off x="478638" y="548638"/>
            <a:ext cx="60477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通讯录管理系统之登录账号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5357043-81D7-4BB3-B020-59618D5FA74E}"/>
              </a:ext>
            </a:extLst>
          </p:cNvPr>
          <p:cNvSpPr txBox="1"/>
          <p:nvPr/>
        </p:nvSpPr>
        <p:spPr>
          <a:xfrm>
            <a:off x="395537" y="1257300"/>
            <a:ext cx="869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该管理系统分两种类型的账号：第一种是普通用户账号</a:t>
            </a:r>
            <a:r>
              <a:rPr lang="en-US" altLang="zh-CN" dirty="0"/>
              <a:t>,</a:t>
            </a:r>
            <a:r>
              <a:rPr lang="zh-CN" altLang="en-US" dirty="0"/>
              <a:t>一种是内定的管理员账号。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A86647C-E2B2-46A0-96FE-F2F94CAF3ED7}"/>
              </a:ext>
            </a:extLst>
          </p:cNvPr>
          <p:cNvSpPr txBox="1"/>
          <p:nvPr/>
        </p:nvSpPr>
        <p:spPr>
          <a:xfrm>
            <a:off x="1378324" y="1734671"/>
            <a:ext cx="773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普通账号可以通过注册进行获得，具有管理通讯的功能，可以进行通讯录的</a:t>
            </a:r>
            <a:endParaRPr lang="en-US" altLang="zh-CN" dirty="0"/>
          </a:p>
          <a:p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2D0C98A-88F1-4A21-85AB-784B6B1D5874}"/>
              </a:ext>
            </a:extLst>
          </p:cNvPr>
          <p:cNvSpPr txBox="1"/>
          <p:nvPr/>
        </p:nvSpPr>
        <p:spPr>
          <a:xfrm>
            <a:off x="581664" y="2180630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增删查改功能，还可以进行个人账号管理，比如修改自己的密码，或者账号和名称！</a:t>
            </a:r>
            <a:endParaRPr lang="en-US" altLang="zh-CN" dirty="0"/>
          </a:p>
          <a:p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40738BB-2265-43CB-A7CF-F25A25589C26}"/>
              </a:ext>
            </a:extLst>
          </p:cNvPr>
          <p:cNvSpPr txBox="1"/>
          <p:nvPr/>
        </p:nvSpPr>
        <p:spPr>
          <a:xfrm>
            <a:off x="395536" y="2826961"/>
            <a:ext cx="878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         </a:t>
            </a:r>
            <a:r>
              <a:rPr lang="zh-CN" altLang="en-US" dirty="0"/>
              <a:t>对于管理员账号，管理员账号是程序内定好的，不能通过注册获得，也不能</a:t>
            </a:r>
            <a:endParaRPr lang="en-US" altLang="zh-CN" dirty="0"/>
          </a:p>
          <a:p>
            <a:r>
              <a:rPr lang="zh-CN" altLang="en-US" dirty="0"/>
              <a:t>在程序运行中修改管理账号只是进行对所注册的用户账号进行管理，不能用来</a:t>
            </a:r>
            <a:endParaRPr lang="en-US" altLang="zh-CN" dirty="0"/>
          </a:p>
          <a:p>
            <a:r>
              <a:rPr lang="zh-CN" altLang="en-US" dirty="0"/>
              <a:t>进行通讯录管理。它的功能是对所有账号进行修改和删除，比如不想要某个账号，</a:t>
            </a:r>
            <a:endParaRPr lang="en-US" altLang="zh-CN" dirty="0"/>
          </a:p>
          <a:p>
            <a:r>
              <a:rPr lang="zh-CN" altLang="en-US" dirty="0"/>
              <a:t>就要用管理账号进行删除。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732F5D-AC3F-4654-925F-B50585E6BBF6}"/>
              </a:ext>
            </a:extLst>
          </p:cNvPr>
          <p:cNvSpPr txBox="1"/>
          <p:nvPr/>
        </p:nvSpPr>
        <p:spPr>
          <a:xfrm>
            <a:off x="1606924" y="4282888"/>
            <a:ext cx="228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管理员账号：</a:t>
            </a:r>
            <a:r>
              <a:rPr lang="en-US" altLang="zh-CN" dirty="0"/>
              <a:t>admin</a:t>
            </a:r>
          </a:p>
          <a:p>
            <a:r>
              <a:rPr lang="zh-CN" altLang="en-US" dirty="0"/>
              <a:t>           密码：</a:t>
            </a:r>
            <a:r>
              <a:rPr lang="en-US" altLang="zh-CN" dirty="0"/>
              <a:t>123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  <a:effectLst/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3678" y="183898"/>
            <a:ext cx="12123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B2FD3C49-492E-4744-B201-849233CB8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59" y="1455331"/>
            <a:ext cx="4672550" cy="2457762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1A388BD3-72E6-4C73-9572-39E16A85CFA9}"/>
              </a:ext>
            </a:extLst>
          </p:cNvPr>
          <p:cNvSpPr/>
          <p:nvPr/>
        </p:nvSpPr>
        <p:spPr>
          <a:xfrm>
            <a:off x="202646" y="548638"/>
            <a:ext cx="43011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000" b="1" dirty="0">
                <a:ln/>
                <a:solidFill>
                  <a:schemeClr val="accent3"/>
                </a:solidFill>
              </a:rPr>
              <a:t>一般用户登录界面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95536" y="260607"/>
            <a:ext cx="289154" cy="288032"/>
            <a:chOff x="395536" y="270952"/>
            <a:chExt cx="289154" cy="288032"/>
          </a:xfrm>
        </p:grpSpPr>
        <p:sp>
          <p:nvSpPr>
            <p:cNvPr id="19" name="同心圆 18"/>
            <p:cNvSpPr/>
            <p:nvPr/>
          </p:nvSpPr>
          <p:spPr>
            <a:xfrm>
              <a:off x="395536" y="270952"/>
              <a:ext cx="289154" cy="288032"/>
            </a:xfrm>
            <a:prstGeom prst="donut">
              <a:avLst>
                <a:gd name="adj" fmla="val 8172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19EDF1"/>
                </a:solidFill>
              </a:endParaRPr>
            </a:p>
          </p:txBody>
        </p:sp>
        <p:sp>
          <p:nvSpPr>
            <p:cNvPr id="20" name="Oval 12"/>
            <p:cNvSpPr>
              <a:spLocks noChangeAspect="1"/>
            </p:cNvSpPr>
            <p:nvPr/>
          </p:nvSpPr>
          <p:spPr>
            <a:xfrm>
              <a:off x="478638" y="363468"/>
              <a:ext cx="103026" cy="10299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65" tIns="34283" rIns="68565" bIns="34283" anchor="ctr"/>
            <a:lstStyle/>
            <a:p>
              <a:pPr algn="ctr" defTabSz="1218565">
                <a:defRPr/>
              </a:pPr>
              <a:endParaRPr lang="zh-CN" altLang="zh-CN" sz="2400" kern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64766" y="184530"/>
            <a:ext cx="3870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9EDF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功能与介绍</a:t>
            </a:r>
            <a:endParaRPr lang="zh-CN" altLang="en-US" sz="1600" b="1" dirty="0">
              <a:solidFill>
                <a:srgbClr val="19ED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F3EB2D8-0342-41B0-AC6B-93B9176F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83" y="1357586"/>
            <a:ext cx="5471634" cy="275105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1A2C02ED-9958-4C8B-807F-E93186E4CBE3}"/>
              </a:ext>
            </a:extLst>
          </p:cNvPr>
          <p:cNvSpPr/>
          <p:nvPr/>
        </p:nvSpPr>
        <p:spPr>
          <a:xfrm>
            <a:off x="684690" y="507190"/>
            <a:ext cx="35798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4400" b="1" dirty="0">
                <a:ln/>
                <a:solidFill>
                  <a:schemeClr val="accent3"/>
                </a:solidFill>
              </a:rPr>
              <a:t>用户账号面板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blinds dir="vert"/>
      </p:transition>
    </mc:Choice>
    <mc:Fallback xmlns="">
      <p:transition advClick="0" advTm="2059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0"/>
  <p:tag name="ISPRING_ULTRA_SCORM_COURSE_ID" val="E73D1C1A-EF89-4C3C-B8D3-292A4C57BFC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AFajUu27fNMcQQAAAQRAAAdAAAAdW5pdmVyc2FsL2NvbW1vbl9tZXNzYWdlcy5sbmetWM1u20YQvgfIOywIBGiB1kkKJAgCW8aKXEuEKVIhV5bdoiDW5FpaeMl1+KPEPeVVeukb9NRD36WXom/R2SVlW/kBSduAJGiXmm9mZ+abmdX+4cdMog0vSqHyA+vl3gsL8TxRqchXB9aCHv34xkJlxfKUSZXzAytXFjocPX2yL1m+qtmKw/enTxDaz3hZwrIc6dXtGon0wJqPYzuYzbF/FnvBJIjH7sQa2Sq7Yvk18tRKfffT6zcfX756/f3+81auD0w0w563C4QM0qsXPYB8GgZeDGjEi31ySq2R/hwmFyyo5/rEGrVfhknPQ3JijfRnp9wiDIlP48hzHRK7UewH1PjCI5Q41uhM1WjNNhxVCm0E/4CqNYc4VqLgqJQiNQ8SBRt5zbuUOcEMu34ckoiGrk3dwLdGkSqK6x8MLKurtSpAXYlSUbJzyVOjEzLGPL8qeAmqWQUZheBVrQX8UmVM5HudqkO8dP1JTIPAi2LiO9sda0TyFDkF02oGooQ4IiEAFKzkxT1kY5NlRhxhKYchTN3J1IM31SZMxWot4V0NtWNOIAZznndJQY6QELIripZB6GingSrE0BUryw+qSHfy426guoBd3w4gBW16B5xqjC0wxFhA3SgKnlRdYDMSRXhC4nFwCokMvAuGSATHQLfjIRJnJAKKkKhLxscn7gTrhNcU2+b/ll8J0+ksrxFLEpDT7tsIVZewo10KLDBMK/eGqYnIuwWEzcXeN2jcoIJ3zWolNhzsKFJedCqCymITR2fRu4X7c3yEXY84MaSVEyxjakqe1pixa5SrCrF0w/KEo3OesBpy/RqepSI1z3Scjf73tfgNsaqtKs/aguQ75PTZUHt2athXzKpLsKmqeHZVdanWDmvNv48VOqe/aUKfo99Pf2QTH4du8DiRKUVWy6bqPjg+N5YNjVGnEQ/0VP9oPbYlUVNbxy4UrLFQ/SUIdFPdP6AByv5Srn8EiuZNiYYa7uYXA3T6QQvgK3RfjBNw1Y4JJ+DCAfJLMo5cCrPRkp+XouocOwwbmwB9PbQJzHmSV/yWjOf8QsGEIznbNNMHdCET6c6A3hludloFdakHJvsAuGqSByClyMD+tAfmYka2HmgK/M5JlqqWqSGvFJemyINv64x/OTZdFCozu5KV2+RtmszhQ6xoDhc2SucD2v8N/3rH5w797h+liODQnsY29m2iB33NVdlTCCigXeHRKPbwWIsDFzJWJWtopheqztOeQM2s7pAjDGDtmSPOimT9z6c/emJ8Zkmzi9rdt4NAgNi6CpIbsF98VfHy1y4Qise7cmbRR6q922zl/v37r/9+/7NT0IUkfJQrBGs6S6Yy2Nrr1gs53sYMU4rt6QxoEJmsV3UBk9sQhBkOj6GUmSHcGs1YcQl1kColB6EYT+v8q4Zpv71d1pUUOR8i+7BOog9M3XmMHcdctYF7UiSXTctM4UKRtHduCXfuvmD2FPtQZj/D46moBgKazrQtQsDzZn3L8s2XjepmVZr/K/af3/n74n9QSwMEFAACAAgAAVqNS03wALexAwAAOQ8AACcAAAB1bml2ZXJzYWwvZmxhc2hfcHVibGlzaGluZ19zZXR0aW5ncy54bWzlV19vGjkQf+dTWHvqY9kkTZo0WoiqBFRUAlzY3rVPkVkPrBuvvV3bUPp0n+Y+2H2SG6+BwEHbpT2qShWKwOOZ3/yfiaOrj5kgUyg0V7IRHNePAgIyUYzLSSN4E7efXgREGyoZFUpCI5AqIFfNWpTbkeA6HYIxyKoJwkh9mZtGkBqTX4bhbDarc50X7lYJaxBf1xOVhXkBGqSBIswFneOXmeeggwVCBQD8y5RciDVrNUIij3SrmBVAOEPLJXdOUdEWVKdB6NlGNHmYFMpKdq2EKkgxGTWC39on7rPk8VA3PAPpYqKbSHRkc0kZ484KKob8E5AU+CRFc89PAzLjzKSN4OTUoSB3uI1SYnvXqUO5VhgDaRbwGRjKqKH+6PUZ+Gj0kuBJbC5pxpMYb4jzvxHcxPfDbuemdd/rx63h/av4tutt2EMobr2N9xCKO3G3VYn/1btB667b6b2+j/v9btwZPEphiDY8jMLNEEQYKmWLBFYRiExqs5GkXGDR/ScuGgyWraDFBGLV5piVMRUaAvI+h8nvlgpu5ljdR1jdDwD5S51DYu5cHhqBKSwEj3AeEA3D5KxyfPZilePziw3XQ6/90a2dVkbUGJqkWA1IK02LwnXSkm2s5IZr7kxGSrCVQ5CNgPVoBms1Pnzgso2cxwEZYxIEuvqy4FQEhBt0PVkJazvShpuyl9rrnASxsOmB3A63QpGktNAbEV9F3VVy0vxTWcHIXFki+AMQowjmzmb4KwWyXvJkXKispGJTGqIFR41TDjNgVz6QHvBzit6hisyiJE6AXIDxGj5Y/omMYKwKxAU6xXmBdK49fn0v4Jxq/QhKlzY+8YXf6d203j5xDlI2pTLZExwTDlluDoJP50Qqs5TDcCTUaiiTwjgr76r4Vv/2NGieWeHT/H8nYw36gCk5jJZ9EvNVCyqrTem0bETXXCU0tiDHlHhMvEhwXHBpoSpgQiVRUswJTXAka9fWU66sRopvYA+tv91CL0+4LE8THG2osWBQVII8Oj55dnr2/PzixWU9/Oevv59+UWixrAaCOnV+W11/dr19ReoLS25Ltq2KzNUc29K6exMvFsz2CI5Ctxp2b4pyof2Mi6L/JsY4tarkc3DX+qMKXw8DVqnkWsNKcP0qXP3XVbju/BIcrC3ASibg0Jz4IYBjU/CMY7kcrAV+SEF+178uvpoPU5A/b8i+p4d/lYj50+r9sPFgiMKdby13k3HJM4yj2zerB1rz7PQInyA7r2o1RNt87jZr/wJQSwMEFAACAAgAAVqNSzgBcUK0AgAAVAoAACEAAAB1bml2ZXJzYWwvZmxhc2hfc2tpbl9zZXR0aW5ncy54bWyVVm1v2jAQ/r5fgdh30nUvbJKL1FImVWJrtVZ8d5IjsXDsyHbo+PfzK3EggQyrEn7ueXzn891RJHeELT5MJijjlItXUIqwQhokYBOS303TRinOZhlnCpiaMS4qTKeLjz/tByWWeU3F9yDGarY4g9bN3H7GSLyPr3OzhgQZr2rMDmte8FmKs10heMPyq6GVhxoEJWynmTc/5svVoANKpHpSUHViWn03a5ykFiAlmJC+rcy6qqI4BRo83djPSE3r6vLtT2R7IomysvtPZg3JalzASZJvzRrmM316VzA367JAwV+lqZ9vzRqkUnwA0T388YtZgwpeN/X/1EgteGES2tVcfsSjhnKc6/YzUd2YdVVgLmQcXX0Fnx5718eI5L/GfY9MuwpOX0xeTwaCefSUwkKJBlASds4mS/7+3CjdH8EeIy3nRcf8ghsZs1qs5f2Bd8LyiOSBlrHhtKlg6cKNiF285S+XD3ZSLLaYSs89YlGAAvYejCJswZb5W2f1jBmBLfOVkhyeGT2c0U8tThNe+AH7t7ycfG0FhvU25CvsgtV4Wpu+lZFrDwROxXNYSBPOG6nAvBpKLOZCSs5iQgzvSYEV4eyX4aUHexmJkhODL7T+skKKKAp91WZj1DM6fi+77xajt3ar0f0mtJdz+4nSI/xuipXCWVnp3yQ5nXid7hGdmGnSrzBDUtNBPLEtjzTW95CowmIH4o1zOtYN4wrk2OO5a60hOkqiHKCkP8vIH9KXftZUKYiVfjUCoWy6mOOVpCip/lMbAu+QdwUDRqdUpT6OYXKsygjwJQBYZOWxANzOmaqGKkJhD6H1I8DeeOhqSOoiHaq3e7WGrYorziOjStJPirZUYl7X0CPY6Lj6Fc4youwVTqW9WqfzwxCOju7M5TDOTPXFJAf4auocre3nSdSg+W/yH1BLAwQUAAIACAABWo1LOD/HHIQDAABKDgAAJgAAAHVuaXZlcnNhbC9odG1sX3B1Ymxpc2hpbmdfc2V0dGluZ3MueG1s3Vdfb9MwEH/vp7CCeKTZxmBjSjuhLdUqylrW8O9pcuNrY+bYIbZbyhOfhg/GJ+Ect91Kx0gRQwhVU5fz3e/ufnfnS6PjT7kgUyg1V7IV7DZ3AgIyVYzLSSt4nXQeHQZEGyoZFUpCK5AqIMftRlTYkeA6G4IxqKoJwkh9VJhWkBlTHIXhbDZrcl2U7lQJaxBfN1OVh0UJGqSBMiwEneOXmReggwVCDQD8y5VcmLUbDUIij/RSMSuAcIaRS+6SouLM5CIIvdaIpleTUlnJTpRQJSkno1bwoLPnPksdj3TKc5COEt1GoRObI8oYd0FQMeSfgWTAJxlGe7AfkBlnJmsFe/sOBbXDTZQK22dOHcqJQgqkWcDnYCijhvpH78/AJ6OXAi9ic0lzniZ4Qlz6reA0uRz2uqfx5Xk/iYeXZ8nLno9hC6MkfpdsYZR0k15cS//s/SC+6HXPX1wm/X4v6Q6urZCitQyjcJ2CCKlStkxhxUBkMpuPJOUCe+4HXjQY7FpBywkkqsOxKmMqNATkQwGTV5YKbubY3DvY3FcAxXNdQGouXB1agSktBNdwHhADw+Ksavzk2arGB4drqYfe+3Vat0YZUWNommE3oKwKLQpvipZqYyXXUnPPZKQEWyU0RpYF5vK85FQEhBvMLV2dGseA6XCB/Dvb3eZYmo3k0oyWeo3DFY+uN9P2W2UFI3NlieBXQIwiWA2b438ZkJtNTMalyiupoNoQLTgDMuUwA3bsqfGAP3P0Hl3kFi1xpAsBxnv4aPlnMoKxKhEX6BQvAJRz7fGbWwEXVOtrULqM8aFv5e75afzuoUuQsimV6ZbgWELIC3Mv+HROpDJLO6QjpVZDVRTGWXVWJ7fm75dB89wKX+Y/XYwb0PdYkvvxsk1hfhlBbbcZnVaD6IargsYR5FgSj4kHKY47lxbqAqZUEiXFnNAUL1ntxnrKldUo8QPsofXvR+jtCZfV0wT3MXosGZS1IHd29x7vP3l6cPjsqBl++/L10Z1Gi/UzENS58/vn5KcL6xdWd6ytDduOKnPXc2zD6+27dbEyNq/gKHQX9u13f7Wi/s7V33+dYOZxnQoNLuI3dfTOkYJaTRQPa8H162j1X9TRuvBrbXBjpdUKAa/BiR9rvAgFzzk2wL019V9psbtfL3wD/qEW+3dJuHPO/lsO/NPqPXztxTsKb/3N0kD5+u+/duM7UEsDBBQAAgAIAAFajUvQmuqLlwEAAB4GAAAfAAAAdW5pdmVyc2FsL2h0bWxfc2tpbl9zZXR0aW5ncy5qc42UTU8CMRCG7/yKTb0agviBejOCiQkHE7kZD2UZlg3dtmnLChL+uzsFYdudFTuX7Ztn3+lMM912kmqxlCWPydZ/+/1buPcaoObMCi5DXbToBerMinwGk7wAkUtgEVL+/nqUdyeCMmbSm04372hra35MEbQmNENoltBKQvsitDVqcy5sXfwOCjsUtS+o1uXpyjklu6mSDqTrSmUK7hl28eJXvb4IViWYM+icpxCYDvxqI0+OtwOMOpeqQnO5GatMdac8XWZGreSsLf9io8FU973cA72HwfMosBO5da8Oijjx6B6jndQGrIVD3rsRBgkLPgVR8+359QcaGDcLiugyt7n7pZ+uMOq05hk0u9THCDFZeTW4AUaTc7B2e+K6jxEQgm/ANKyGNxgBqPRK/+MCtVEZdqSBNnt+RIXis1xmh9Q9DJLDw6JtW/dOhfrjD1kwQioaoQUxkUXbu0FNfTy5jpxcG6UdU78KSpSUqChRU2J5FIPzuPglwf1HwrhzPF0U1QNRvY1VJ7hZgpkoJaoCPs8dNc7V2f0AUEsDBBQAAgAIAAFajUs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AFajUvZnKM3dAAAAHQAAAAcAAAAdW5pdmVyc2FsL2xvY2FsX3NldHRpbmdzLnhtbLOxr8jNUShLLSrOzM+zVTLUM1BSSM1Lzk/JzEu3VQoNcdO1UFIoLknMS0nMyc9LtVXKy1dSsLfjssnJT07MCU4tKQEqLFYoyEmsTC0KSc0FMkpS/RJzgSpfzJj4or/9acfsZy39zyatfTZl39OZK5T07bg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AFajUtfiFvqaggAAJEgAAApAAAAdW5pdmVyc2FsL3NraW5fY3VzdG9taXphdGlvbl9zZXR0aW5ncy54bWy1Wktv48gRvudXNBQskACB9aBeDjQK+GjZxMiUVqTtmQSBQIltiTDJVsiWZrzQIYcFNrdFghwS5JRLkEuOOQVI/kuAnWz+RaqbpEXKkkzaE3FsDKvrq6quVz/kXnTvBuo6YtR3v7KZSwOTMOYGi6j/A4R6c+rRcBySiLCouqPcuoFDP+jBHeU0oEbMDhw7dFQ+GvVraCA+qNuRu1oX3ppKs4E6TdzAXaThlgpj55J2LqkwpjXqaq+6JyKWG5I5Cdhhqb1qbvQpQA8iEjI9cMjHvpTnzg7lZ3AR2o4LfFG/3eTPNtW61Zr8Qc16q9PC24YsSVIbqS2trtW2nc55R64jXGu2atJW6TakhoTqrVb9vL2tdxotCd4G522Q0sTnbdTsNJsNbdvADUAjWVa0hrrtSOf1ugzacPdc3Q4GSqdWQ/V6XWpq21ZbGig1BNwSyJClLnegpEmK1N7KilzvSmigDpRBc4s13FZbqNvA7Vpt21QUqVbbOXc3u6y7dtTC00nd+YzAgyE4OMpzq3oguXrzdRgCs0X8lWczggLbJ28q3//ht99/+813v/nTp6+//fS7v336/T+/++NfK0mKinROAalleWpMBDIX1z8orVcVYymjsC1bHFk6cp03ldmaMRqczWnAwOCzgIa+7VX6P4zzJ5ldESTdkLAM7s6ek526jvgUhSW6IKfhOQWaU39lBw9DuqBnM3t+vwjpOnAKmbl8WJHQc4N74K6dd1R8UpHnRkxnxM/Zh7v8KQ5bQc+KCDevjflTCOnZM+KlGmviUwK3U/m8R/agGzdymYDKdf6cgq7sBdkLQIM/pzEBaMmDOvx5HsTIRwbsEm8Bp3V49gMJ80rilnkSRVfrVdl8WoV0wZ2dxz0f6EecR6EDBQtuYY0/hUB8glxhoSglbhPz1/YYk9f9XtLzQQsEN9tcEpIQOVam6uhqLBvvp8PRxWiq6BeVvhpXJeJl+aNGu/ux3mr/uFdNcAUlmVfycJiXhYSwVq2YLMOajIZTEIiHUwO/syp9/rs0dHRtDXUDV/rJf0oLGE/wTaXPfxeBXk8m2LCm5lDX8FQ3p8bIEn4ZYgtrlf57ukZLe0MQo2jjkg+ILQmC9uyGBEWe64gB3rLdYE0K6NNGV7JuTCfYtCa6aukjo9I3aRg+/ERIttdsCcmztCPkuJE984gj1EKKiHHeXkC72KMh+MeWLnBS33aDsyLaJ/KtblxMrdFoaE6xoaWUSh8HDtJCm2sqL2gim3gCMkIb1vKXwaci+4QEJHteaSGX+sXlEH4sbsilu1h68MNeYM0YQ0jGJCgAhMTBE8g607wdTTTuQ1CIbLSyo+gDDZ1c0mRDV0C2bqgjSE3Vysi3uJhUNgTeDeaQOmTOCsi7wqYpX+CpMnoHOQ61OSoJGr2FknxbEvQem1BD2CwAM+Qb/ULmFcHLMC2QtAbnNs937wHZ8znguDc3Ll1HQOEehjIR1RidldZk4i+vIZC6PDxS7bFgcLZ4W7gbAqaEDixzBXRBG1KxxrPry2v959OBrA+xNoV000a3U0t0Sa7Utx9QQBmynY0dzAmakbm9hkp4gDHHdcQYj7ww4Vdr9ytks6T/fJG0LkPD7754gUm5hnfAMtgxgzLYpqzYc9q525IZvNAQnutHrSjigBebYKrYkCf66POEKHL9tRd36c8RqEfjygbrWTte76/iYfs/GGPGLVjRoaMpLi0FwrAS8yUHFk+vFFA3BqBuHPdzaPj8lFpKgDFKZBgUvULMDXguZ8gNeLSciFusmLoFm61bMuOnjwJgUatx1A7Hm58RPQKH9MdSnZE7Cvslj9ibeCMDa5cIf5EoZ7ZKuaXF0q0hGG6AzEWcVCDVc31+hiom9voKp66IV4PcfG7p2nNEdXvuvVgRwM9rnzzdh92F1BdUz47SvI4XpZ+90pB4ipNY77jcBuKxQAvHKlOfr4qYieWJejlVZUPF/ETB69krjoPq4D4ZWuZ0KCtcApSJb7P5ElbhO37OKy4rPhFoeCCDvGTyJrHD+fLfv/5LcTF79sRUlFB/WlYOFD/vmvhR3i8Mykj0ywJyLFnJQ8VLQWByoEqh//nXP/77578XweqQn5/lxGLHq5JPfX7DVUg1VEASRdmyZPXyCorEFDVB1yFsBUsKuZInb6Hvia1+pX9lh/fQNy1KvbKChON5arLSNuxOuGvmuQEpCX/1QsQnb+njqaxp4ugPJeq58/t49XXg/JLc8iGPLsrIUy9lA5rznkjiuKy8TLG2pU0LOkL8vusHm4NL3SNhd5/i2dDCWe56JmAh9cb8YuvpTS4w8Hs4SOM+C/mJPn3LckRL+iGJXcKVpexzjsGEMd8qZnh3tH3uCS8dJ8OaEPb5bqgHi4IaTybDnqfvo1RVEde+/TvbixLEI+2J4XDGSoYylu+I+/wG+cie8GeI+/wmX1BGcKh7AtofySLTqzjFDrP0IoEDHhKIFpXwpG95Hm7BkF/JRhmTEkKe06cO6Yt10XJ9ktQyp2UNrh6xuBc8bl2uOGb2IKYd8a8ccgO73K2eTt4ec5lHjme2mAfUXzb64v1Q+ic8h/I//upg3xkxFbGHFXlTgUOIPV/yNh9VUCLjTYW7M/5+5hhulTYz3ssySGHNaagvmrno5aVUBryFl1NF41I/DepVn/ipVz0VoV4i9ngAg7U/IyGGHHBJmpx5WpZ7md6C3YjNaB52ZDCLZ0sQHcDpKMVkCLm0Ehuqx6SK37IMsK1krkc2JG1UGULGN6en34ugOE7ntsyG5I5lszuhlC6CpNPtUjHLnR84ChOnsYO4eKRk0TF7FonpH+hW6dKTUXZgNUrbNM/3LGtMyGXuAWXAeywAvWp2lYUu9eRb1n0aQEHe0b86+B9QSwMEFAACAAgAAlqNS+9ftoEPFgAASHUAABcAAAB1bml2ZXJzYWwvdW5pdmVyc2FsLnBuZ+3da1hSWb8AcMtuY95mpryUik3TZbqZ42ipKdplmrLUMk0zJcUkw2sGKAiUltpU+nbzUipdpsy8kJriDdE0qZykJhUShYzUhAAVN6Cw4dCpec/M1Puc53w437bPI4rutX9rr73W2v/1/8A64+u93chgkYGenp7Rjl+27tXTm9Wup6ffOW+O7i/3W/1v6H7MSNy7fbNeRZfVqO7NLJTnbk89vcrs+eqw2br3X8X/EpSop2fc9uF7BjPuboSe3vGBHVs99yWFigd8zq7BDXQMyq6mzGjWo6XOT1iKWnFztdFW332b32wO95hn4BmybcGZuq++yzu9c8GpX+bN+vrS7p9s897fHDcBlYXKTr8fSqf3+4OoBlWzsdVPxYThyX0Ih5ey+lLVJo4RiS7rcm3cwEtCKvrQ1AGQNHRlvxpraHHoxIw5/3ip6PIQBfc03Es2Irsd0Y6PwLVTQvf1rd73Iz4/1iIw/HrffhXGvJ2HF6213zV6+AvH1EXp97QI2Wk4PlFxB/582ennmMsRnx11yLbNo+b+XGDTTlxSh7WEhIU7tOjpG67/y4tHw8mjYSYkrYo/P9w740vVyVzvu/a9J37h5Phqwd+KfiyfM8NzF3j+LqP5/mFiWCK5kWH59/JyS9P2Wfae575w4h9tM2fAZvM2H1ryeZN57jL9tv3zpjy5Uj/VYmzP63K9AL3PTvi/QQaHZkMQBEEQBEEQBEEQBEEQBEEQBEEQBEEQBEEQBEEQBEEQBEEQBEEQBEEQBEEQBEEQBEEQBEEQBEEQBEEQBEEQBEEQBEEQBEEQBEEQBEEQBEEQBEEQBEEQBEEQBEEQBEEQBEEQBEEQBEEQBEEQBEEQBEEQBEEQBEEQBEEQBEEQBEEQBEEQBEEQBEEQBP3/QWOv48gqblcc8wsf/X7I9tEJ2+XzDG5+4XPfL8/wNFSuHPvhNpcZ1RP2j3KHeLpymV+F/+dywrrTpz4DdXXcZYr8vCI3DeeFt2w/SZsZOOOzKnroGmOW/Req/vSE7ZyUBUmrTyw88X+Aog3C4xigXDI1QuG7gZMvG5kwcori8dJsJf2NRbd9KXI/837WUP3TScf+OAUmugsDUxLKTP92iS2jhoZkCX04YM+z6yS4oj+xtMGTqAacxGIqaFFQda3MODyueWpY4oWYvqhX+90JsX4gsyprtIRhGyoAsRXIRCFSClIk1wqRIs6Pf206h7FpEZX/docrUJ1AjHYTYQqD3zti3vx+MZuBS+nIpRqHs9xVZRbY3yx6NwdZv6zB9feJECIQew8puwUDj+xn5Fox7VIG5zeyQwlicoWqFAEeVTyLI8kkChxDNbBNin7CH3EB497ZMdQTKqamGA6Ozs0Cx0glomfWrAZWH6jIZaiH9NnBBEaXpXMH/0XjWp9N4+2xfGby3WIkJagBWONLu6VNTnhHFIutkX/uVRCpj/nm8Vp4mtiVP+WtQHU1dDlSvq6V1rKJhPeXzgTMrQwuO68wuvOhCcYO6ur7K9LvwpstsOnnIYZBx/ph7ilKOLs0L4AcOn6bRH67FFav4i+TsjDG5Ot7mM2bA61lLJK8GqdlZKFPl2MR3YdhKg4zEhlJDwkp5tVWsCW5x/ZcKDldM62lq6Kf/tIYk6G2VsV6EcsA+8tDfq9cgfzbXqyZGFdjbcGoJbYe+funJmdHX+94uYKSMhGJ9EWb0VXvmrkdJVpNQ3b2VJVfaRqnBN7SreCnEd8NsVMOmoCcjDjEjBtvtoPSi7YBqPTdsy+4LD1isaQvaBOzqZzHnky7aNbQN15SfWtVag+ZdqJ7XakySOEP4rb9jqXUXO+t2G/TZ5m2MC8ddY6obIMVnTsqjhk5Fw26CpFHUN9LGtcC9htYxQbhIxurjz8Juh6bMfdds82/u4fKsFu0K0TGavKKI0hlh0ZV9cOiHuKAq7GXnXl7lnqSWX4/hxcWTKUB2JCH3Bgwr5hX4VYTHdVy7/qPpJ28bhUmnTPV7EkrXmIszTDYDvAFvkE37hbS/cOqt1F/PdhGi7NZtfU8S34UNbPLucChCpDeZVAL5LFeZyPpXNzjEZZz15qQY2Z3uQnNLOqWpqRgxbef+m1/xkl8TImXsh6wot3ApbASFktU0sBp/FE60j93fngq5xF5PHBmshiTM6fSRR+lnt4rYJR+t8t1fpRYHA8CJovuSBrN2jsSjli035l5QFUtdy+u4M/3Tvy5L6ZvGreGvlbnZ1YmEqtFAz/TkODIDmleQ7/9pz0zTgav9/WhNA6xjRbDjSUDqBF8fwqf7OOGqcKtyTm4TjdDpXLIT8f6V3R2o7fUiAJWlnY+ui9zz6t7YOuE2mpKiBhn5/A2lCYS2waOuWIdGKSxNNgajZLt/nx0wDuXokBfFIiTPu6pEU+eEzu17W2xjb6irFCUIFumdmO5Kfpb93yYrZ20z7EVPqm8FWBOZ27BkgCfKwWEwspfw4ADEV6h8cROscxJxt8nispum+ecYlQ5LRtk2Ljofhm0Ly+uM9YOPZcvCgdQYuBxH6Cgp3Pcl2ZorL3iOomUJXK6lBineLqa+l6jZMIltT9fL1J4TR1wwLjewXN6BfcnH+0lMDuHFIrr/ZW49x/35thIOWmOSBl/Q85xkws4RVSklpir0YTiR2+n3eTQZ1XGEUXBjRTwPQrHIE9covRvOz14sgIO03q84N2pCGZwuT5gXEhoHCL3PB+nIvQNAXwx2GOCbePaN3mDySppCUPmu9KNkxFKeidGx8E1g3FKkiIE+5hPfsd0B+ReqYH1R6jOTiTYwtBVmTXkw1UanEWgd8I1OkvRXN+bUPFLj+TaoF/A6vQecG9r1bZOs8fpdvfgKdfw8LZ3/kvQSieBh1MTDP/zgbpgGc4QsY/8JKaeais/H5eCVHyYs/QpcqAmoXMEz5LnKJxxwcI5LDpjLQ2pxsSJ7C14d3ji+KkpmyOuvVmOHztpbtTrbq3BVA6TMpJ0rYiZ2J/uNe2aoykFEpniMs9o4dy78rats6lhx0uqjToulFUEs0v5KlLPECAXT/vhAhub1qGl0kIc75URoik5qbAh9EMbqHwXfGqDxhrbgFZk0vIX3eOFhFUHCfciQtzVAwRyBi+Dp9EyLNmVFcXf90rNWnTTw7yedaUOjD6KCWIf41EVlj5IZL/xDwm4Ec1nvOYQdsYM1NaQtxP2gA0DXrGdzStxd/PrqYsBzEQ5jYfXeoWB2hKH9qNjdzuP7uIoHirpXN08sB90E1AHBPHkp7YB/O1CwsBV7qbmWGlSnfpHWF4jot/u40AtYHnQ07t7mcF+K+oMfbIsKSf8sqNKLc/BBM8Kf/PLJnJVefhhD9dXKI5HDmmNG9KLz6qr6WZuVFcPfrUDGKFfShMqe8YtKBH7pDRNk80tqWtJVGflEZriX+xvXdGmaPhvD2AFwrQK/WBGuv09DQFhes3gsMCf5GVaylDQGKBYZTqcyjGLoNNGW90nJ3h8xuREsPOW988Fo2KW4llXZTMD6abAhG00fu+69F7RTme1PwJRHL5H6h46DZQ0F3crLsrRq04VCg0rpzl91PG6qkk5TQRkZXRKpYkP/93568j6QN8eNAxxHmbuXfj2j5vPm7+NF46L+598JybW5rywyc3KGJSvOVuPqharOHhNrVVuyaXLQnvN2KxbvCeegAW5H7Mqy4jb1XzpqjEx51Gv7uqCTRfDzg1aA2cR6jcSzgM8nqLrNN5xNAw/aG7wayP+nbmq550mdGIiZVLVfN9KJN00iVTIFdrdncT4QkVr90j8YvsO/YfdmJHm0fOMQSDlvepAlXSxqD41UMVz3OQEeKD4QQkZm56PWtvlIkZGrqmegR0fYwJ+Sym1Ge9rWMo8JOD5LolWotZmGsGqA5qOsv51ZAn6XrAhTFDTejxJ7k+PAe8xfw0mhUosX024cwWj08o+Lmt2JVHKoO8m9gMb62a3JijRTFzKN905XPeUa1UvXN0FnSyz9r7W/FVkZLxiYfsiTnriqN/y7ITtFXRBb6jW92BqoPasrE/VDli/9NqwHsDcKgT8+esVsylOqYasq1cJIUxewsbvM2scHnZoXQF3Wn/WeNRYTVbPBu2WIpdXjdbrFDVpn4KvvUZWAsSVAqGRuKwcf27jwnYhi3tmk3iUSLft7bq6qINqxq/VLN1FVxE7WWDbyXrg6lrPMo0EaxXs9YpNznqxJx0W9+qdNczzPUN77203OrNm5IFZZqqLue5EGQzRt8j5m1CZblXv6sq3iadtbNfHW+mruqaFxIHF7qfv01IBCdXLONyPVm6jtppwCacLBicESqyV9fZPWzixWm7AcTSH9lX9D9gr4m6UznkWZlpKmQpeaoEoplNKUKsNl/q6lpa5OUW3vtvH+p5zLOUAp5QbwLxO17zqrh7pgEk3Hq2ZF8heXJTg1BRS7LKlTJNVQ3mJct1SduX5IPp4TdofRZHH+D750fGLT4Utq+AKf7gkLQx1UTueokur1lLyxDG9NzVtMM19lZzGICrObFKHkANyy4nkCjKRv3IAxaxnyWdX8mRq7tmjtZiSwhuYMofq4a4D1mSiC2AZ7sWoLU8+P4+ULWAnHLf6NBjc9L1ghBjLfdz5D2mHHNTbf1u1oMdhWXr2qDAhEpxSnsoffIVY+1uPtrbYy9vxwm3YftbkHwoHjXOze7o8gc10xqUHSt9eH/RbNtKld9YwXNxl91PbUIqSeqVmZx/pumUotTBmvYY9d7jo1/qhbQDXJElg/gIdOKuy0zh8YePTVyh3Wf4Au1leM+Dn4wac5Ge7yTkSP8p09wDmVCVXNcxRDb+eABRTS1CZNbQYk5kX0wKJ2qt4g6H+oIiyCpowzzny4+QVYZGkHmeau3XeNW9PR2WeX9ym/OFSufM5ypIXhKcRA+mDZ5/RLp3q0H4juJrZk9g8TDSaO2xGPYCzVFy+vTZCObFKnI8TcI/fsw1wwjNHeEU/Bs0NU6btWX1WfLo3vW5R3aoqMb68Ocsk0i5z4WRJ8YYut8NVdO3gS2KHZ/TBbSKGSTL+9xw/VS/vRbC7vRxc339z6HbBEjmbocEo6lnE2P0vSptbfgdJw/koSYUfu5wWRLAKgQsWl6um6KpkIdpD1eeMM5hUxvTl16pCNz7ANRFMjtzx9ofNrRvPD2e6+8VInIzn5oQtQFMda4ewk1m5ncTC8D+DHMexh/PtrJZligngvRK2KTo7iql9+vYiu3VRUVTtpP1kP7KTBzYMjWjCOIuLBh2By090g95NRgUu9MZ3lL/d51kWPZnFousCsCT/bcGz0PB2Q23PaeyJDJ/qEtHClpLigm5Pqr47aU+DQbTf4L3TNGxyaa1Asce0j2vCOp6Hp6RyCNTZWIpPfll1qw1x8gXdPtriibABcELDww7y085+r+/HH0vXXgyXRl1qM++lTLvweWRp3jqww13TbG8sF4u6nWGHuvmOmyIBkKppJMIWtKfsHp3COS/9eH9Tnre89IETfReICl85Kqi7aim4DF1MoLuShO/RqPQeriI0g6aoo6FuKOSJK+iGcbIx+xRVIHelO+6Yb81VuYlXTexLd8n4etKvtgHL8cxI4US1LpDKcV0+GlPbn4zmDQcyjyEmG3RhxESnHd9t4TF+fphfLvHNtxQOqAuseKAEx5Cpnma1mpCVbY3FHdNuZMOjZ4JkjuHChkTEhvTV7IMLSln1ZkQhWUGPPyLFVkxN+/MPKR7d8XPDVOMWZ+yJVrugBDSxtUmuqjXz05R30agJlHMJsGC5Ta5/9yvzO8KEye4dG8QwHjqbPOKdYzm30mCruAEduh/bGd+n4hSvo7jYAOfqB8/AE1dY1Yi67Uu0cJtWrsrSffcDa/4WwSFVoHDk3I+VQ4mbTVVShkv97C57fmRnIW04JgsTbGef2XN2iI1OP39rP3GvZiKX0aQaCH1NSCqkkoDSRjvyVGc458qj+2brH90nmR7UXdxuU7SPAo0wOQpEaWfqwj6C+AQ2WYr5Bk9LFLOp2HRp/0ysxKG9j7/BPS1mXdeHpy1o2v5pUTI6J5QI9KR1fROsUk7sreA38u2GsEUybNPkH17XwgOtvXSL8Eal3fd0n2kf8vRLnPa7jvVY/3wbypQ/2anJuzBgajybfFAXPsfKd1XzRrylE0T+46MDR6m31ysWhWLu9Cq37WTVHI+ZWp7yePwdSBRkbgRczomJk7F/rYWhOkahlrEQalYVnZmJtpMOSNF8fg1C+wpFGbBqm1U5/0zY6fsfntBUS7wUSVaODWoLrJ0UPz0eD4qAge+2z/6QLFCxXKqGDSsHR58svJrhc6PsuZ92QBM1ugxBwFMEXjymfUXiPa69eVvBkuGM/CLnXIeHH3MBJH0f96mIfQtEyRs7kG/QyTCAujOWeC/CNavLtPFfK3v/e/mYiu98tTQ1cBh9PfnpW9Dt8AQH4YNH8LNAxQDbb3kuyUr3MDoGt7L/c7UntUySPdtggnervJ3NWjeEp6vAvbEjzrFMEVW3RDmzLTXPFju+ja7Y8WGA4MuLxoPCBeyvZZefiIyjUjmjaZxm84fw3g310666yutWkqDb0nWoj+mYkwf1gUV7mfho/Ki0eET9R5y2MpZ/1q6ZA1rexJUJj328ZTZuj3Xzdffbs0KtegROhv/ao4XBQ6pC92lfbIcBl3f45E9efpJfvKs3cSIb2I2WgGuSeQzuBZUeTQHwh6L/TGhYbmQKHvnB14VOaAi83KZsNKPrIgWGZ0bJ/JazKrsRKusHcrmd85bwUWsXHB1N5+dYXUNop9k4T6RVE14LPvEhHVOAUjLCtPGhrfwaXz0cubS3sitF9aFSY0ePCf2ei2SNmiweewOtTX+g6Os/b4uePmB4vQZ+FvESEDlW47tELuxJ+3J6OQamyGq92rmfsiRnbyibZ59xUJt3OlHSxehVxYxWTr0xZ9QR3lcyzbZXNsTSn131MWMDu51eeLht0C4wWSckVny4ykGZ3biMxfzd7SPUaVSA3+r2FqVBNokvUs5TgRHNMiZqNK95ODESY9qIifCSZCJDRxbghAtOoJv4vVbXPuwouZ+6TH6FmnI4bgHhfx4ZsidvGjoZls4BWQv/mlQr4Hqcv8uefn+XWBg2yupgKxO1F5v3wrRX7YkljT2eZbzxkpzpZXPf5FRUyw3P3MYJ+4GKURL3WPSq+B7RmR6/R0Iy0ydfPc1mkBQ/NTbsMpQ9m3rOWhHHMv2Lkot6fZUkCfljQ68mukAzTp0q6F/Q3queXUFIRtjGgu7Jg6fNsR+SQZLBtgyY8kNkMjDNlApkzsx/ZAB1QyKV8zujYk6Wnc3n+cGWmEUfcpWoXfb//I+e/p45s+xf32pZraIFyQeokv3/yH86zrFR6zqD+datX0gHnjg5T7/noY1aANNmKg+x921m+1+x/Pwg7k++a9+3MrRgnOeuGZH/aTfMVgmcUbAMe+2R3xMs48fPK6qNu74oEGyYHw6IKFo1auvsUy3mM7+QomR51FDlItA2gDxGJYNohaRRaoD0vvClXTjrvtL/uH8oCLO7LTyT9KbnvZ7ua8c2760Vmw+l/hdQSwMEFAACAAgAAlqNSzeoczFKAAAAawAAABsAAAB1bml2ZXJzYWwvdW5pdmVyc2FsLnBuZy54bWyzsa/IzVEoSy0qzszPs1Uy1DNQsrfj5bIpKEoty0wtV6gAigEFIUBJoRLINUJwyzNTSjJAKizNEIIZqZnpGSW2ShaW5nBBfaCZAFBLAQIAABQAAgAIAAFajUu27fNMcQQAAAQRAAAdAAAAAAAAAAEAAAAAAAAAAAB1bml2ZXJzYWwvY29tbW9uX21lc3NhZ2VzLmxuZ1BLAQIAABQAAgAIAAFajUtN8AC3sQMAADkPAAAnAAAAAAAAAAEAAAAAAKwEAAB1bml2ZXJzYWwvZmxhc2hfcHVibGlzaGluZ19zZXR0aW5ncy54bWxQSwECAAAUAAIACAABWo1LOAFxQrQCAABUCgAAIQAAAAAAAAABAAAAAACiCAAAdW5pdmVyc2FsL2ZsYXNoX3NraW5fc2V0dGluZ3MueG1sUEsBAgAAFAACAAgAAVqNSzg/xxyEAwAASg4AACYAAAAAAAAAAQAAAAAAlQsAAHVuaXZlcnNhbC9odG1sX3B1Ymxpc2hpbmdfc2V0dGluZ3MueG1sUEsBAgAAFAACAAgAAVqNS9Ca6ouXAQAAHgYAAB8AAAAAAAAAAQAAAAAAXQ8AAHVuaXZlcnNhbC9odG1sX3NraW5fc2V0dGluZ3MuanNQSwECAAAUAAIACAABWo1LPTwv0cEAAADlAQAAGgAAAAAAAAABAAAAAAAxEQAAdW5pdmVyc2FsL2kxOG5fcHJlc2V0cy54bWxQSwECAAAUAAIACAABWo1L2ZyjN3QAAAB0AAAAHAAAAAAAAAABAAAAAAAqEgAAdW5pdmVyc2FsL2xvY2FsX3NldHRpbmdzLnhtbFBLAQIAABQAAgAIAESUV0cjtE77+wIAALAIAAAUAAAAAAAAAAEAAAAAANgSAAB1bml2ZXJzYWwvcGxheWVyLnhtbFBLAQIAABQAAgAIAAFajUtfiFvqaggAAJEgAAApAAAAAAAAAAEAAAAAAAUWAAB1bml2ZXJzYWwvc2tpbl9jdXN0b21pemF0aW9uX3NldHRpbmdzLnhtbFBLAQIAABQAAgAIAAJajUvvX7aBDxYAAEh1AAAXAAAAAAAAAAAAAAAAALYeAAB1bml2ZXJzYWwvdW5pdmVyc2FsLnBuZ1BLAQIAABQAAgAIAAJajUs3qHMxSgAAAGsAAAAbAAAAAAAAAAEAAAAAAPo0AAB1bml2ZXJzYWwvdW5pdmVyc2FsLnBuZy54bWxQSwUGAAAAAAsACwBJAwAAfTU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263</TotalTime>
  <Words>710</Words>
  <Application>Microsoft Office PowerPoint</Application>
  <PresentationFormat>全屏显示(16:9)</PresentationFormat>
  <Paragraphs>160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Lato Hairline</vt:lpstr>
      <vt:lpstr>Lato Light</vt:lpstr>
      <vt:lpstr>Lato Regular</vt:lpstr>
      <vt:lpstr>等线</vt:lpstr>
      <vt:lpstr>方正姚体</vt:lpstr>
      <vt:lpstr>宋体</vt:lpstr>
      <vt:lpstr>微软雅黑</vt:lpstr>
      <vt:lpstr>Arial</vt:lpstr>
      <vt:lpstr>Calibri</vt:lpstr>
      <vt:lpstr>Century Gothic</vt:lpstr>
      <vt:lpstr>Impact</vt:lpstr>
      <vt:lpstr>Kartika</vt:lpstr>
      <vt:lpstr>Wingdings 3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</dc:title>
  <dc:creator>Administrator</dc:creator>
  <cp:lastModifiedBy>Administrator</cp:lastModifiedBy>
  <cp:revision>41</cp:revision>
  <dcterms:created xsi:type="dcterms:W3CDTF">2017-07-25T02:42:00Z</dcterms:created>
  <dcterms:modified xsi:type="dcterms:W3CDTF">2022-06-05T11:16:27Z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